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306" r:id="rId2"/>
    <p:sldId id="317" r:id="rId3"/>
    <p:sldId id="315" r:id="rId4"/>
    <p:sldId id="301" r:id="rId5"/>
    <p:sldId id="310" r:id="rId6"/>
    <p:sldId id="311" r:id="rId7"/>
    <p:sldId id="316" r:id="rId8"/>
    <p:sldId id="314" r:id="rId9"/>
  </p:sldIdLst>
  <p:sldSz cx="9144000" cy="6858000" type="screen4x3"/>
  <p:notesSz cx="6797675" cy="9926638"/>
  <p:defaultTextStyle>
    <a:defPPr>
      <a:defRPr lang="ko-KR"/>
    </a:defPPr>
    <a:lvl1pPr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anose="020B0600000101010101" pitchFamily="50" charset="-127"/>
        <a:ea typeface="굴림" panose="020B0600000101010101" pitchFamily="50" charset="-127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anose="020B0600000101010101" pitchFamily="50" charset="-127"/>
        <a:ea typeface="굴림" panose="020B0600000101010101" pitchFamily="50" charset="-127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anose="020B0600000101010101" pitchFamily="50" charset="-127"/>
        <a:ea typeface="굴림" panose="020B0600000101010101" pitchFamily="50" charset="-127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anose="020B0600000101010101" pitchFamily="50" charset="-127"/>
        <a:ea typeface="굴림" panose="020B0600000101010101" pitchFamily="50" charset="-127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anose="020B0600000101010101" pitchFamily="50" charset="-127"/>
        <a:ea typeface="굴림" panose="020B0600000101010101" pitchFamily="50" charset="-127"/>
        <a:cs typeface="+mn-cs"/>
      </a:defRPr>
    </a:lvl5pPr>
    <a:lvl6pPr marL="2286000" algn="l" defTabSz="914400" rtl="0" eaLnBrk="1" latinLnBrk="1" hangingPunct="1">
      <a:defRPr kumimoji="1" kern="1200">
        <a:solidFill>
          <a:schemeClr val="tx1"/>
        </a:solidFill>
        <a:latin typeface="굴림" panose="020B0600000101010101" pitchFamily="50" charset="-127"/>
        <a:ea typeface="굴림" panose="020B0600000101010101" pitchFamily="50" charset="-127"/>
        <a:cs typeface="+mn-cs"/>
      </a:defRPr>
    </a:lvl6pPr>
    <a:lvl7pPr marL="2743200" algn="l" defTabSz="914400" rtl="0" eaLnBrk="1" latinLnBrk="1" hangingPunct="1">
      <a:defRPr kumimoji="1" kern="1200">
        <a:solidFill>
          <a:schemeClr val="tx1"/>
        </a:solidFill>
        <a:latin typeface="굴림" panose="020B0600000101010101" pitchFamily="50" charset="-127"/>
        <a:ea typeface="굴림" panose="020B0600000101010101" pitchFamily="50" charset="-127"/>
        <a:cs typeface="+mn-cs"/>
      </a:defRPr>
    </a:lvl7pPr>
    <a:lvl8pPr marL="3200400" algn="l" defTabSz="914400" rtl="0" eaLnBrk="1" latinLnBrk="1" hangingPunct="1">
      <a:defRPr kumimoji="1" kern="1200">
        <a:solidFill>
          <a:schemeClr val="tx1"/>
        </a:solidFill>
        <a:latin typeface="굴림" panose="020B0600000101010101" pitchFamily="50" charset="-127"/>
        <a:ea typeface="굴림" panose="020B0600000101010101" pitchFamily="50" charset="-127"/>
        <a:cs typeface="+mn-cs"/>
      </a:defRPr>
    </a:lvl8pPr>
    <a:lvl9pPr marL="3657600" algn="l" defTabSz="914400" rtl="0" eaLnBrk="1" latinLnBrk="1" hangingPunct="1">
      <a:defRPr kumimoji="1" kern="1200">
        <a:solidFill>
          <a:schemeClr val="tx1"/>
        </a:solidFill>
        <a:latin typeface="굴림" panose="020B0600000101010101" pitchFamily="50" charset="-127"/>
        <a:ea typeface="굴림" panose="020B0600000101010101" pitchFamily="50" charset="-127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76DAF"/>
    <a:srgbClr val="7FA5D2"/>
    <a:srgbClr val="3A74BA"/>
    <a:srgbClr val="000066"/>
    <a:srgbClr val="FFFFCC"/>
    <a:srgbClr val="4181C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보통 스타일 4 - 강조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FABFCF23-3B69-468F-B69F-88F6DE6A72F2}" styleName="보통 스타일 1 - 강조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21E4AEA4-8DFA-4A89-87EB-49C32662AFE0}" styleName="보통 스타일 2 - 강조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보통 스타일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E9639D4-E3E2-4D34-9284-5A2195B3D0D7}" styleName="밝은 스타일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8EC20E35-A176-4012-BC5E-935CFFF8708E}" styleName="보통 스타일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35" autoAdjust="0"/>
    <p:restoredTop sz="92051" autoAdjust="0"/>
  </p:normalViewPr>
  <p:slideViewPr>
    <p:cSldViewPr>
      <p:cViewPr varScale="1">
        <p:scale>
          <a:sx n="99" d="100"/>
          <a:sy n="99" d="100"/>
        </p:scale>
        <p:origin x="312" y="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229025A-F372-461F-B41F-ED67E282BD0D}" type="doc">
      <dgm:prSet loTypeId="urn:microsoft.com/office/officeart/2005/8/layout/radial4" loCatId="relationship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pPr latinLnBrk="1"/>
          <a:endParaRPr lang="ko-KR" altLang="en-US"/>
        </a:p>
      </dgm:t>
    </dgm:pt>
    <dgm:pt modelId="{C3E8D471-BC13-460A-987A-AC44AA7448AF}">
      <dgm:prSet phldrT="[텍스트]" custT="1"/>
      <dgm:spPr/>
      <dgm:t>
        <a:bodyPr/>
        <a:lstStyle/>
        <a:p>
          <a:pPr latinLnBrk="1"/>
          <a:r>
            <a:rPr lang="en-US" altLang="ko-KR" sz="1200" dirty="0" smtClean="0"/>
            <a:t>HY-</a:t>
          </a:r>
          <a:r>
            <a:rPr lang="en-US" altLang="ko-KR" sz="1200" dirty="0" err="1" smtClean="0"/>
            <a:t>iN</a:t>
          </a:r>
          <a:r>
            <a:rPr lang="en-US" altLang="ko-KR" sz="1200" dirty="0" smtClean="0"/>
            <a:t> </a:t>
          </a:r>
          <a:r>
            <a:rPr lang="ko-KR" altLang="en-US" sz="1200" dirty="0" err="1" smtClean="0"/>
            <a:t>신청메뉴</a:t>
          </a:r>
          <a:r>
            <a:rPr lang="ko-KR" altLang="en-US" sz="1200" dirty="0" smtClean="0"/>
            <a:t> </a:t>
          </a:r>
          <a:endParaRPr lang="en-US" altLang="ko-KR" sz="1200" dirty="0" smtClean="0"/>
        </a:p>
        <a:p>
          <a:pPr latinLnBrk="1"/>
          <a:r>
            <a:rPr lang="ko-KR" altLang="en-US" sz="1200" dirty="0" err="1" smtClean="0"/>
            <a:t>교원출장</a:t>
          </a:r>
          <a:r>
            <a:rPr lang="en-US" altLang="ko-KR" sz="1200" dirty="0" smtClean="0"/>
            <a:t>/</a:t>
          </a:r>
          <a:r>
            <a:rPr lang="ko-KR" altLang="en-US" sz="1200" dirty="0" err="1" smtClean="0"/>
            <a:t>외부강의등</a:t>
          </a:r>
          <a:endParaRPr lang="ko-KR" altLang="en-US" sz="1200" dirty="0"/>
        </a:p>
      </dgm:t>
    </dgm:pt>
    <dgm:pt modelId="{C66D1ABC-8970-4580-A503-B2CA09001E40}" type="parTrans" cxnId="{FBBE759C-A48C-4BB3-A709-FC9C7E0B7545}">
      <dgm:prSet/>
      <dgm:spPr/>
      <dgm:t>
        <a:bodyPr/>
        <a:lstStyle/>
        <a:p>
          <a:pPr latinLnBrk="1"/>
          <a:endParaRPr lang="ko-KR" altLang="en-US"/>
        </a:p>
      </dgm:t>
    </dgm:pt>
    <dgm:pt modelId="{DA8923FD-6D99-48E7-B7F4-5ACF85F79342}" type="sibTrans" cxnId="{FBBE759C-A48C-4BB3-A709-FC9C7E0B7545}">
      <dgm:prSet/>
      <dgm:spPr/>
      <dgm:t>
        <a:bodyPr/>
        <a:lstStyle/>
        <a:p>
          <a:pPr latinLnBrk="1"/>
          <a:endParaRPr lang="ko-KR" altLang="en-US"/>
        </a:p>
      </dgm:t>
    </dgm:pt>
    <dgm:pt modelId="{E160C295-9D3A-4C50-A15F-36F5FFCE925C}">
      <dgm:prSet phldrT="[텍스트]" custT="1"/>
      <dgm:spPr/>
      <dgm:t>
        <a:bodyPr/>
        <a:lstStyle/>
        <a:p>
          <a:pPr latinLnBrk="1"/>
          <a:r>
            <a:rPr lang="en-US" altLang="ko-KR" sz="1400" dirty="0" smtClean="0"/>
            <a:t>HY-</a:t>
          </a:r>
          <a:r>
            <a:rPr lang="en-US" altLang="ko-KR" sz="1400" dirty="0" err="1" smtClean="0"/>
            <a:t>iN</a:t>
          </a:r>
          <a:r>
            <a:rPr lang="en-US" altLang="ko-KR" sz="1400" dirty="0" smtClean="0"/>
            <a:t> </a:t>
          </a:r>
          <a:r>
            <a:rPr lang="ko-KR" altLang="en-US" sz="1400" dirty="0" smtClean="0"/>
            <a:t>신청</a:t>
          </a:r>
          <a:endParaRPr lang="en-US" altLang="ko-KR" sz="1400" dirty="0" smtClean="0"/>
        </a:p>
        <a:p>
          <a:pPr latinLnBrk="1"/>
          <a:r>
            <a:rPr lang="ko-KR" altLang="en-US" sz="1400" dirty="0" err="1" smtClean="0"/>
            <a:t>국내외출장</a:t>
          </a:r>
          <a:endParaRPr lang="ko-KR" altLang="en-US" sz="1400" dirty="0"/>
        </a:p>
      </dgm:t>
    </dgm:pt>
    <dgm:pt modelId="{FA689446-ABAD-4D09-A6AA-1436E0FDC31B}" type="parTrans" cxnId="{BD5847CB-BF36-4BA3-B0FD-2889CF81E4F2}">
      <dgm:prSet/>
      <dgm:spPr/>
      <dgm:t>
        <a:bodyPr/>
        <a:lstStyle/>
        <a:p>
          <a:pPr latinLnBrk="1"/>
          <a:endParaRPr lang="ko-KR" altLang="en-US"/>
        </a:p>
      </dgm:t>
    </dgm:pt>
    <dgm:pt modelId="{58585316-A0DE-4D86-B5B4-44F00355775A}" type="sibTrans" cxnId="{BD5847CB-BF36-4BA3-B0FD-2889CF81E4F2}">
      <dgm:prSet/>
      <dgm:spPr/>
      <dgm:t>
        <a:bodyPr/>
        <a:lstStyle/>
        <a:p>
          <a:pPr latinLnBrk="1"/>
          <a:endParaRPr lang="ko-KR" altLang="en-US"/>
        </a:p>
      </dgm:t>
    </dgm:pt>
    <dgm:pt modelId="{9BBDFAAD-47EA-4A22-94D4-A1F240E89888}">
      <dgm:prSet phldrT="[텍스트]" custT="1"/>
      <dgm:spPr/>
      <dgm:t>
        <a:bodyPr/>
        <a:lstStyle/>
        <a:p>
          <a:pPr latinLnBrk="1"/>
          <a:r>
            <a:rPr lang="en-US" altLang="ko-KR" sz="1100" dirty="0" smtClean="0"/>
            <a:t>HY-</a:t>
          </a:r>
          <a:r>
            <a:rPr lang="en-US" altLang="ko-KR" sz="1100" dirty="0" err="1" smtClean="0"/>
            <a:t>iN</a:t>
          </a:r>
          <a:r>
            <a:rPr lang="en-US" altLang="ko-KR" sz="1100" dirty="0" smtClean="0"/>
            <a:t> </a:t>
          </a:r>
          <a:r>
            <a:rPr lang="ko-KR" altLang="en-US" sz="1100" dirty="0" err="1" smtClean="0"/>
            <a:t>온라인민원</a:t>
          </a:r>
          <a:endParaRPr lang="en-US" altLang="ko-KR" sz="1100" dirty="0" smtClean="0"/>
        </a:p>
        <a:p>
          <a:pPr latinLnBrk="1"/>
          <a:r>
            <a:rPr lang="ko-KR" altLang="en-US" sz="1100" dirty="0" err="1" smtClean="0"/>
            <a:t>외부강의등</a:t>
          </a:r>
          <a:endParaRPr lang="ko-KR" altLang="en-US" sz="1100" dirty="0"/>
        </a:p>
      </dgm:t>
    </dgm:pt>
    <dgm:pt modelId="{0FB4BD17-F2DC-4F1D-873A-5E1055549D71}" type="parTrans" cxnId="{09257EF6-212A-4736-A532-CD4D31EE092C}">
      <dgm:prSet/>
      <dgm:spPr/>
      <dgm:t>
        <a:bodyPr/>
        <a:lstStyle/>
        <a:p>
          <a:pPr latinLnBrk="1"/>
          <a:endParaRPr lang="ko-KR" altLang="en-US"/>
        </a:p>
      </dgm:t>
    </dgm:pt>
    <dgm:pt modelId="{D1CA3C38-92EF-41D2-A271-0291C02FCDB1}" type="sibTrans" cxnId="{09257EF6-212A-4736-A532-CD4D31EE092C}">
      <dgm:prSet/>
      <dgm:spPr/>
      <dgm:t>
        <a:bodyPr/>
        <a:lstStyle/>
        <a:p>
          <a:pPr latinLnBrk="1"/>
          <a:endParaRPr lang="ko-KR" altLang="en-US"/>
        </a:p>
      </dgm:t>
    </dgm:pt>
    <dgm:pt modelId="{812F335C-5ACF-40D5-AD60-8B6C20DAA86E}">
      <dgm:prSet phldrT="[텍스트]" custT="1"/>
      <dgm:spPr/>
      <dgm:t>
        <a:bodyPr/>
        <a:lstStyle/>
        <a:p>
          <a:pPr latinLnBrk="1"/>
          <a:r>
            <a:rPr lang="ko-KR" altLang="en-US" sz="1600" dirty="0" err="1" smtClean="0"/>
            <a:t>전자출결</a:t>
          </a:r>
          <a:endParaRPr lang="ko-KR" altLang="en-US" sz="1600" dirty="0"/>
        </a:p>
      </dgm:t>
    </dgm:pt>
    <dgm:pt modelId="{5D406B93-83C8-492E-8518-A36F9DFB8D81}" type="parTrans" cxnId="{4848EC96-E6C1-4B9D-A080-DD195A53970A}">
      <dgm:prSet/>
      <dgm:spPr/>
      <dgm:t>
        <a:bodyPr/>
        <a:lstStyle/>
        <a:p>
          <a:pPr latinLnBrk="1"/>
          <a:endParaRPr lang="ko-KR" altLang="en-US"/>
        </a:p>
      </dgm:t>
    </dgm:pt>
    <dgm:pt modelId="{A4FF66E9-37ED-4BB0-B4A3-7983674FEE56}" type="sibTrans" cxnId="{4848EC96-E6C1-4B9D-A080-DD195A53970A}">
      <dgm:prSet/>
      <dgm:spPr/>
      <dgm:t>
        <a:bodyPr/>
        <a:lstStyle/>
        <a:p>
          <a:pPr latinLnBrk="1"/>
          <a:endParaRPr lang="ko-KR" altLang="en-US"/>
        </a:p>
      </dgm:t>
    </dgm:pt>
    <dgm:pt modelId="{C79482CF-158C-438F-90CB-04D8B841A9A4}" type="pres">
      <dgm:prSet presAssocID="{9229025A-F372-461F-B41F-ED67E282BD0D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698290A6-F5E1-4338-8AE4-297211BA8FE4}" type="pres">
      <dgm:prSet presAssocID="{C3E8D471-BC13-460A-987A-AC44AA7448AF}" presName="centerShape" presStyleLbl="node0" presStyleIdx="0" presStyleCnt="1" custScaleX="137339" custLinFactNeighborX="1421" custLinFactNeighborY="18057"/>
      <dgm:spPr/>
      <dgm:t>
        <a:bodyPr/>
        <a:lstStyle/>
        <a:p>
          <a:pPr latinLnBrk="1"/>
          <a:endParaRPr lang="ko-KR" altLang="en-US"/>
        </a:p>
      </dgm:t>
    </dgm:pt>
    <dgm:pt modelId="{1E7A3C69-C901-4487-ACA1-4CBC54C09F07}" type="pres">
      <dgm:prSet presAssocID="{FA689446-ABAD-4D09-A6AA-1436E0FDC31B}" presName="parTrans" presStyleLbl="bgSibTrans2D1" presStyleIdx="0" presStyleCnt="3"/>
      <dgm:spPr/>
      <dgm:t>
        <a:bodyPr/>
        <a:lstStyle/>
        <a:p>
          <a:pPr latinLnBrk="1"/>
          <a:endParaRPr lang="ko-KR" altLang="en-US"/>
        </a:p>
      </dgm:t>
    </dgm:pt>
    <dgm:pt modelId="{7331FD66-2D4F-45BC-ADCA-2384205F0CDA}" type="pres">
      <dgm:prSet presAssocID="{E160C295-9D3A-4C50-A15F-36F5FFCE925C}" presName="node" presStyleLbl="node1" presStyleIdx="0" presStyleCnt="3" custRadScaleRad="108927" custRadScaleInc="-10379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C7F323E1-E993-4CE1-9D87-8C33CCE4A376}" type="pres">
      <dgm:prSet presAssocID="{0FB4BD17-F2DC-4F1D-873A-5E1055549D71}" presName="parTrans" presStyleLbl="bgSibTrans2D1" presStyleIdx="1" presStyleCnt="3"/>
      <dgm:spPr/>
      <dgm:t>
        <a:bodyPr/>
        <a:lstStyle/>
        <a:p>
          <a:pPr latinLnBrk="1"/>
          <a:endParaRPr lang="ko-KR" altLang="en-US"/>
        </a:p>
      </dgm:t>
    </dgm:pt>
    <dgm:pt modelId="{3BA8BF01-8D53-44FA-8790-F20765CFF757}" type="pres">
      <dgm:prSet presAssocID="{9BBDFAAD-47EA-4A22-94D4-A1F240E89888}" presName="node" presStyleLbl="node1" presStyleIdx="1" presStyleCnt="3" custScaleX="118900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846ED550-1118-4121-9086-25AAF5F50808}" type="pres">
      <dgm:prSet presAssocID="{5D406B93-83C8-492E-8518-A36F9DFB8D81}" presName="parTrans" presStyleLbl="bgSibTrans2D1" presStyleIdx="2" presStyleCnt="3"/>
      <dgm:spPr/>
      <dgm:t>
        <a:bodyPr/>
        <a:lstStyle/>
        <a:p>
          <a:pPr latinLnBrk="1"/>
          <a:endParaRPr lang="ko-KR" altLang="en-US"/>
        </a:p>
      </dgm:t>
    </dgm:pt>
    <dgm:pt modelId="{B534342D-92D1-4F7E-B461-9197B05448CF}" type="pres">
      <dgm:prSet presAssocID="{812F335C-5ACF-40D5-AD60-8B6C20DAA86E}" presName="node" presStyleLbl="node1" presStyleIdx="2" presStyleCnt="3" custRadScaleRad="108507" custRadScaleInc="10176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</dgm:ptLst>
  <dgm:cxnLst>
    <dgm:cxn modelId="{09257EF6-212A-4736-A532-CD4D31EE092C}" srcId="{C3E8D471-BC13-460A-987A-AC44AA7448AF}" destId="{9BBDFAAD-47EA-4A22-94D4-A1F240E89888}" srcOrd="1" destOrd="0" parTransId="{0FB4BD17-F2DC-4F1D-873A-5E1055549D71}" sibTransId="{D1CA3C38-92EF-41D2-A271-0291C02FCDB1}"/>
    <dgm:cxn modelId="{FBBE759C-A48C-4BB3-A709-FC9C7E0B7545}" srcId="{9229025A-F372-461F-B41F-ED67E282BD0D}" destId="{C3E8D471-BC13-460A-987A-AC44AA7448AF}" srcOrd="0" destOrd="0" parTransId="{C66D1ABC-8970-4580-A503-B2CA09001E40}" sibTransId="{DA8923FD-6D99-48E7-B7F4-5ACF85F79342}"/>
    <dgm:cxn modelId="{9E5F7CA6-E266-4558-9A5C-F62B9510C49C}" type="presOf" srcId="{812F335C-5ACF-40D5-AD60-8B6C20DAA86E}" destId="{B534342D-92D1-4F7E-B461-9197B05448CF}" srcOrd="0" destOrd="0" presId="urn:microsoft.com/office/officeart/2005/8/layout/radial4"/>
    <dgm:cxn modelId="{7BF2745F-EC72-4391-87EC-FD8C6EC0769E}" type="presOf" srcId="{5D406B93-83C8-492E-8518-A36F9DFB8D81}" destId="{846ED550-1118-4121-9086-25AAF5F50808}" srcOrd="0" destOrd="0" presId="urn:microsoft.com/office/officeart/2005/8/layout/radial4"/>
    <dgm:cxn modelId="{136FCA10-FC4F-4B04-93D0-A358E1E582E8}" type="presOf" srcId="{FA689446-ABAD-4D09-A6AA-1436E0FDC31B}" destId="{1E7A3C69-C901-4487-ACA1-4CBC54C09F07}" srcOrd="0" destOrd="0" presId="urn:microsoft.com/office/officeart/2005/8/layout/radial4"/>
    <dgm:cxn modelId="{49E0D084-5B91-48D0-B0DE-4F643A6D5BB9}" type="presOf" srcId="{C3E8D471-BC13-460A-987A-AC44AA7448AF}" destId="{698290A6-F5E1-4338-8AE4-297211BA8FE4}" srcOrd="0" destOrd="0" presId="urn:microsoft.com/office/officeart/2005/8/layout/radial4"/>
    <dgm:cxn modelId="{4848EC96-E6C1-4B9D-A080-DD195A53970A}" srcId="{C3E8D471-BC13-460A-987A-AC44AA7448AF}" destId="{812F335C-5ACF-40D5-AD60-8B6C20DAA86E}" srcOrd="2" destOrd="0" parTransId="{5D406B93-83C8-492E-8518-A36F9DFB8D81}" sibTransId="{A4FF66E9-37ED-4BB0-B4A3-7983674FEE56}"/>
    <dgm:cxn modelId="{BD5847CB-BF36-4BA3-B0FD-2889CF81E4F2}" srcId="{C3E8D471-BC13-460A-987A-AC44AA7448AF}" destId="{E160C295-9D3A-4C50-A15F-36F5FFCE925C}" srcOrd="0" destOrd="0" parTransId="{FA689446-ABAD-4D09-A6AA-1436E0FDC31B}" sibTransId="{58585316-A0DE-4D86-B5B4-44F00355775A}"/>
    <dgm:cxn modelId="{69853738-3238-4518-8B23-E21C53B1E15D}" type="presOf" srcId="{9BBDFAAD-47EA-4A22-94D4-A1F240E89888}" destId="{3BA8BF01-8D53-44FA-8790-F20765CFF757}" srcOrd="0" destOrd="0" presId="urn:microsoft.com/office/officeart/2005/8/layout/radial4"/>
    <dgm:cxn modelId="{16633F65-613B-44FB-A286-EEEA131B7423}" type="presOf" srcId="{E160C295-9D3A-4C50-A15F-36F5FFCE925C}" destId="{7331FD66-2D4F-45BC-ADCA-2384205F0CDA}" srcOrd="0" destOrd="0" presId="urn:microsoft.com/office/officeart/2005/8/layout/radial4"/>
    <dgm:cxn modelId="{AD0D0833-EB24-4FA7-B975-EC33BFC1D5ED}" type="presOf" srcId="{0FB4BD17-F2DC-4F1D-873A-5E1055549D71}" destId="{C7F323E1-E993-4CE1-9D87-8C33CCE4A376}" srcOrd="0" destOrd="0" presId="urn:microsoft.com/office/officeart/2005/8/layout/radial4"/>
    <dgm:cxn modelId="{5775C930-08BC-4C88-967C-3AD037069BD6}" type="presOf" srcId="{9229025A-F372-461F-B41F-ED67E282BD0D}" destId="{C79482CF-158C-438F-90CB-04D8B841A9A4}" srcOrd="0" destOrd="0" presId="urn:microsoft.com/office/officeart/2005/8/layout/radial4"/>
    <dgm:cxn modelId="{C151BACE-4583-4C9A-843E-9D17FFE4E587}" type="presParOf" srcId="{C79482CF-158C-438F-90CB-04D8B841A9A4}" destId="{698290A6-F5E1-4338-8AE4-297211BA8FE4}" srcOrd="0" destOrd="0" presId="urn:microsoft.com/office/officeart/2005/8/layout/radial4"/>
    <dgm:cxn modelId="{56F3BE65-08B8-443F-8713-3F6FCC0BD966}" type="presParOf" srcId="{C79482CF-158C-438F-90CB-04D8B841A9A4}" destId="{1E7A3C69-C901-4487-ACA1-4CBC54C09F07}" srcOrd="1" destOrd="0" presId="urn:microsoft.com/office/officeart/2005/8/layout/radial4"/>
    <dgm:cxn modelId="{ABBA044D-7DE6-421A-BFCB-E95CA75957EF}" type="presParOf" srcId="{C79482CF-158C-438F-90CB-04D8B841A9A4}" destId="{7331FD66-2D4F-45BC-ADCA-2384205F0CDA}" srcOrd="2" destOrd="0" presId="urn:microsoft.com/office/officeart/2005/8/layout/radial4"/>
    <dgm:cxn modelId="{8F643F4A-58B3-46A7-B258-DD521B6628D7}" type="presParOf" srcId="{C79482CF-158C-438F-90CB-04D8B841A9A4}" destId="{C7F323E1-E993-4CE1-9D87-8C33CCE4A376}" srcOrd="3" destOrd="0" presId="urn:microsoft.com/office/officeart/2005/8/layout/radial4"/>
    <dgm:cxn modelId="{C5E9E967-5C33-43ED-BCB3-DC7D524FF29C}" type="presParOf" srcId="{C79482CF-158C-438F-90CB-04D8B841A9A4}" destId="{3BA8BF01-8D53-44FA-8790-F20765CFF757}" srcOrd="4" destOrd="0" presId="urn:microsoft.com/office/officeart/2005/8/layout/radial4"/>
    <dgm:cxn modelId="{15A49440-D2D1-4C94-89F8-159AE3A54086}" type="presParOf" srcId="{C79482CF-158C-438F-90CB-04D8B841A9A4}" destId="{846ED550-1118-4121-9086-25AAF5F50808}" srcOrd="5" destOrd="0" presId="urn:microsoft.com/office/officeart/2005/8/layout/radial4"/>
    <dgm:cxn modelId="{6D97DBAE-08A4-49B2-807F-CB29F33CD462}" type="presParOf" srcId="{C79482CF-158C-438F-90CB-04D8B841A9A4}" destId="{B534342D-92D1-4F7E-B461-9197B05448CF}" srcOrd="6" destOrd="0" presId="urn:microsoft.com/office/officeart/2005/8/layout/radial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98290A6-F5E1-4338-8AE4-297211BA8FE4}">
      <dsp:nvSpPr>
        <dsp:cNvPr id="0" name=""/>
        <dsp:cNvSpPr/>
      </dsp:nvSpPr>
      <dsp:spPr>
        <a:xfrm>
          <a:off x="1261992" y="2347682"/>
          <a:ext cx="1851869" cy="134839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ko-KR" sz="1200" kern="1200" dirty="0" smtClean="0"/>
            <a:t>HY-</a:t>
          </a:r>
          <a:r>
            <a:rPr lang="en-US" altLang="ko-KR" sz="1200" kern="1200" dirty="0" err="1" smtClean="0"/>
            <a:t>iN</a:t>
          </a:r>
          <a:r>
            <a:rPr lang="en-US" altLang="ko-KR" sz="1200" kern="1200" dirty="0" smtClean="0"/>
            <a:t> </a:t>
          </a:r>
          <a:r>
            <a:rPr lang="ko-KR" altLang="en-US" sz="1200" kern="1200" dirty="0" err="1" smtClean="0"/>
            <a:t>신청메뉴</a:t>
          </a:r>
          <a:r>
            <a:rPr lang="ko-KR" altLang="en-US" sz="1200" kern="1200" dirty="0" smtClean="0"/>
            <a:t> </a:t>
          </a:r>
          <a:endParaRPr lang="en-US" altLang="ko-KR" sz="1200" kern="1200" dirty="0" smtClean="0"/>
        </a:p>
        <a:p>
          <a:pPr lvl="0" algn="ctr" defTabSz="5334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200" kern="1200" dirty="0" err="1" smtClean="0"/>
            <a:t>교원출장</a:t>
          </a:r>
          <a:r>
            <a:rPr lang="en-US" altLang="ko-KR" sz="1200" kern="1200" dirty="0" smtClean="0"/>
            <a:t>/</a:t>
          </a:r>
          <a:r>
            <a:rPr lang="ko-KR" altLang="en-US" sz="1200" kern="1200" dirty="0" err="1" smtClean="0"/>
            <a:t>외부강의등</a:t>
          </a:r>
          <a:endParaRPr lang="ko-KR" altLang="en-US" sz="1200" kern="1200" dirty="0"/>
        </a:p>
      </dsp:txBody>
      <dsp:txXfrm>
        <a:off x="1533192" y="2545149"/>
        <a:ext cx="1309469" cy="953458"/>
      </dsp:txXfrm>
    </dsp:sp>
    <dsp:sp modelId="{1E7A3C69-C901-4487-ACA1-4CBC54C09F07}">
      <dsp:nvSpPr>
        <dsp:cNvPr id="0" name=""/>
        <dsp:cNvSpPr/>
      </dsp:nvSpPr>
      <dsp:spPr>
        <a:xfrm rot="13200828">
          <a:off x="504613" y="1903808"/>
          <a:ext cx="1160760" cy="384291"/>
        </a:xfrm>
        <a:prstGeom prst="leftArrow">
          <a:avLst>
            <a:gd name="adj1" fmla="val 60000"/>
            <a:gd name="adj2" fmla="val 5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331FD66-2D4F-45BC-ADCA-2384205F0CDA}">
      <dsp:nvSpPr>
        <dsp:cNvPr id="0" name=""/>
        <dsp:cNvSpPr/>
      </dsp:nvSpPr>
      <dsp:spPr>
        <a:xfrm>
          <a:off x="0" y="1210397"/>
          <a:ext cx="1280973" cy="1024778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6223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ko-KR" sz="1400" kern="1200" dirty="0" smtClean="0"/>
            <a:t>HY-</a:t>
          </a:r>
          <a:r>
            <a:rPr lang="en-US" altLang="ko-KR" sz="1400" kern="1200" dirty="0" err="1" smtClean="0"/>
            <a:t>iN</a:t>
          </a:r>
          <a:r>
            <a:rPr lang="en-US" altLang="ko-KR" sz="1400" kern="1200" dirty="0" smtClean="0"/>
            <a:t> </a:t>
          </a:r>
          <a:r>
            <a:rPr lang="ko-KR" altLang="en-US" sz="1400" kern="1200" dirty="0" smtClean="0"/>
            <a:t>신청</a:t>
          </a:r>
          <a:endParaRPr lang="en-US" altLang="ko-KR" sz="1400" kern="1200" dirty="0" smtClean="0"/>
        </a:p>
        <a:p>
          <a:pPr lvl="0" algn="ctr" defTabSz="6223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400" kern="1200" dirty="0" err="1" smtClean="0"/>
            <a:t>국내외출장</a:t>
          </a:r>
          <a:endParaRPr lang="ko-KR" altLang="en-US" sz="1400" kern="1200" dirty="0"/>
        </a:p>
      </dsp:txBody>
      <dsp:txXfrm>
        <a:off x="30015" y="1240412"/>
        <a:ext cx="1220943" cy="964748"/>
      </dsp:txXfrm>
    </dsp:sp>
    <dsp:sp modelId="{C7F323E1-E993-4CE1-9D87-8C33CCE4A376}">
      <dsp:nvSpPr>
        <dsp:cNvPr id="0" name=""/>
        <dsp:cNvSpPr/>
      </dsp:nvSpPr>
      <dsp:spPr>
        <a:xfrm rot="16117750">
          <a:off x="1447292" y="1368067"/>
          <a:ext cx="1411313" cy="384291"/>
        </a:xfrm>
        <a:prstGeom prst="leftArrow">
          <a:avLst>
            <a:gd name="adj1" fmla="val 60000"/>
            <a:gd name="adj2" fmla="val 50000"/>
          </a:avLst>
        </a:prstGeom>
        <a:solidFill>
          <a:schemeClr val="accent2">
            <a:hueOff val="2340759"/>
            <a:satOff val="-2919"/>
            <a:lumOff val="686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BA8BF01-8D53-44FA-8790-F20765CFF757}">
      <dsp:nvSpPr>
        <dsp:cNvPr id="0" name=""/>
        <dsp:cNvSpPr/>
      </dsp:nvSpPr>
      <dsp:spPr>
        <a:xfrm>
          <a:off x="1374529" y="342368"/>
          <a:ext cx="1523077" cy="1024778"/>
        </a:xfrm>
        <a:prstGeom prst="roundRect">
          <a:avLst>
            <a:gd name="adj" fmla="val 10000"/>
          </a:avLst>
        </a:prstGeom>
        <a:solidFill>
          <a:schemeClr val="accent2">
            <a:hueOff val="2340759"/>
            <a:satOff val="-2919"/>
            <a:lumOff val="68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955" tIns="20955" rIns="20955" bIns="20955" numCol="1" spcCol="1270" anchor="ctr" anchorCtr="0">
          <a:noAutofit/>
        </a:bodyPr>
        <a:lstStyle/>
        <a:p>
          <a:pPr lvl="0" algn="ctr" defTabSz="4889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ko-KR" sz="1100" kern="1200" dirty="0" smtClean="0"/>
            <a:t>HY-</a:t>
          </a:r>
          <a:r>
            <a:rPr lang="en-US" altLang="ko-KR" sz="1100" kern="1200" dirty="0" err="1" smtClean="0"/>
            <a:t>iN</a:t>
          </a:r>
          <a:r>
            <a:rPr lang="en-US" altLang="ko-KR" sz="1100" kern="1200" dirty="0" smtClean="0"/>
            <a:t> </a:t>
          </a:r>
          <a:r>
            <a:rPr lang="ko-KR" altLang="en-US" sz="1100" kern="1200" dirty="0" err="1" smtClean="0"/>
            <a:t>온라인민원</a:t>
          </a:r>
          <a:endParaRPr lang="en-US" altLang="ko-KR" sz="1100" kern="1200" dirty="0" smtClean="0"/>
        </a:p>
        <a:p>
          <a:pPr lvl="0" algn="ctr" defTabSz="4889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100" kern="1200" dirty="0" err="1" smtClean="0"/>
            <a:t>외부강의등</a:t>
          </a:r>
          <a:endParaRPr lang="ko-KR" altLang="en-US" sz="1100" kern="1200" dirty="0"/>
        </a:p>
      </dsp:txBody>
      <dsp:txXfrm>
        <a:off x="1404544" y="372383"/>
        <a:ext cx="1463047" cy="964748"/>
      </dsp:txXfrm>
    </dsp:sp>
    <dsp:sp modelId="{846ED550-1118-4121-9086-25AAF5F50808}">
      <dsp:nvSpPr>
        <dsp:cNvPr id="0" name=""/>
        <dsp:cNvSpPr/>
      </dsp:nvSpPr>
      <dsp:spPr>
        <a:xfrm rot="19081108">
          <a:off x="2677251" y="1896824"/>
          <a:ext cx="1094893" cy="384291"/>
        </a:xfrm>
        <a:prstGeom prst="leftArrow">
          <a:avLst>
            <a:gd name="adj1" fmla="val 60000"/>
            <a:gd name="adj2" fmla="val 50000"/>
          </a:avLst>
        </a:prstGeom>
        <a:solidFill>
          <a:schemeClr val="accent2">
            <a:hueOff val="4681519"/>
            <a:satOff val="-5839"/>
            <a:lumOff val="1373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534342D-92D1-4F7E-B461-9197B05448CF}">
      <dsp:nvSpPr>
        <dsp:cNvPr id="0" name=""/>
        <dsp:cNvSpPr/>
      </dsp:nvSpPr>
      <dsp:spPr>
        <a:xfrm>
          <a:off x="2991162" y="1210398"/>
          <a:ext cx="1280973" cy="1024778"/>
        </a:xfrm>
        <a:prstGeom prst="roundRect">
          <a:avLst>
            <a:gd name="adj" fmla="val 10000"/>
          </a:avLst>
        </a:prstGeom>
        <a:solidFill>
          <a:schemeClr val="accent2">
            <a:hueOff val="4681519"/>
            <a:satOff val="-5839"/>
            <a:lumOff val="137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7112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600" kern="1200" dirty="0" err="1" smtClean="0"/>
            <a:t>전자출결</a:t>
          </a:r>
          <a:endParaRPr lang="ko-KR" altLang="en-US" sz="1600" kern="1200" dirty="0"/>
        </a:p>
      </dsp:txBody>
      <dsp:txXfrm>
        <a:off x="3021177" y="1240413"/>
        <a:ext cx="1220943" cy="96474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60" cy="499265"/>
          </a:xfrm>
          <a:prstGeom prst="rect">
            <a:avLst/>
          </a:prstGeom>
        </p:spPr>
        <p:txBody>
          <a:bodyPr vert="horz" lIns="91420" tIns="45712" rIns="91420" bIns="45712" rtlCol="0"/>
          <a:lstStyle>
            <a:lvl1pPr algn="l">
              <a:defRPr sz="1200"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50432" y="0"/>
            <a:ext cx="2945660" cy="499265"/>
          </a:xfrm>
          <a:prstGeom prst="rect">
            <a:avLst/>
          </a:prstGeom>
        </p:spPr>
        <p:txBody>
          <a:bodyPr vert="horz" lIns="91420" tIns="45712" rIns="91420" bIns="45712" rtlCol="0"/>
          <a:lstStyle>
            <a:lvl1pPr algn="r">
              <a:defRPr sz="1200"/>
            </a:lvl1pPr>
          </a:lstStyle>
          <a:p>
            <a:pPr>
              <a:defRPr/>
            </a:pPr>
            <a:fld id="{0A6254A2-7960-46D8-BEAE-5892006FC255}" type="datetimeFigureOut">
              <a:rPr lang="ko-KR" altLang="en-US"/>
              <a:pPr>
                <a:defRPr/>
              </a:pPr>
              <a:t>2017-09-04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41425"/>
            <a:ext cx="446405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20" tIns="45712" rIns="91420" bIns="45712" rtlCol="0" anchor="ctr"/>
          <a:lstStyle/>
          <a:p>
            <a:pPr lvl="0"/>
            <a:endParaRPr lang="ko-KR" altLang="en-US" noProof="0" smtClean="0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79768" y="4777086"/>
            <a:ext cx="5438140" cy="3908524"/>
          </a:xfrm>
          <a:prstGeom prst="rect">
            <a:avLst/>
          </a:prstGeom>
        </p:spPr>
        <p:txBody>
          <a:bodyPr vert="horz" lIns="91420" tIns="45712" rIns="91420" bIns="45712" rtlCol="0"/>
          <a:lstStyle/>
          <a:p>
            <a:pPr lvl="0"/>
            <a:r>
              <a:rPr lang="ko-KR" altLang="en-US" noProof="0" smtClean="0"/>
              <a:t>마스터 텍스트 스타일을 편집합니다</a:t>
            </a:r>
          </a:p>
          <a:p>
            <a:pPr lvl="1"/>
            <a:r>
              <a:rPr lang="ko-KR" altLang="en-US" noProof="0" smtClean="0"/>
              <a:t>둘째 수준</a:t>
            </a:r>
          </a:p>
          <a:p>
            <a:pPr lvl="2"/>
            <a:r>
              <a:rPr lang="ko-KR" altLang="en-US" noProof="0" smtClean="0"/>
              <a:t>셋째 수준</a:t>
            </a:r>
          </a:p>
          <a:p>
            <a:pPr lvl="3"/>
            <a:r>
              <a:rPr lang="ko-KR" altLang="en-US" noProof="0" smtClean="0"/>
              <a:t>넷째 수준</a:t>
            </a:r>
          </a:p>
          <a:p>
            <a:pPr lvl="4"/>
            <a:r>
              <a:rPr lang="ko-KR" altLang="en-US" noProof="0" smtClean="0"/>
              <a:t>다섯째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9427374"/>
            <a:ext cx="2945660" cy="499265"/>
          </a:xfrm>
          <a:prstGeom prst="rect">
            <a:avLst/>
          </a:prstGeom>
        </p:spPr>
        <p:txBody>
          <a:bodyPr vert="horz" lIns="91420" tIns="45712" rIns="91420" bIns="45712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50432" y="9427374"/>
            <a:ext cx="2945660" cy="499265"/>
          </a:xfrm>
          <a:prstGeom prst="rect">
            <a:avLst/>
          </a:prstGeom>
        </p:spPr>
        <p:txBody>
          <a:bodyPr vert="horz" lIns="91420" tIns="45712" rIns="91420" bIns="45712" rtlCol="0" anchor="b"/>
          <a:lstStyle>
            <a:lvl1pPr algn="r">
              <a:defRPr sz="1200"/>
            </a:lvl1pPr>
          </a:lstStyle>
          <a:p>
            <a:pPr>
              <a:defRPr/>
            </a:pPr>
            <a:fld id="{7346E9BD-EE66-44A8-A0DF-23ED84AF6F52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6761892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latinLnBrk="1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latinLnBrk="1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latinLnBrk="1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latinLnBrk="1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latinLnBrk="1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346E9BD-EE66-44A8-A0DF-23ED84AF6F52}" type="slidenum">
              <a:rPr lang="ko-KR" altLang="en-US" smtClean="0"/>
              <a:pPr>
                <a:defRPr/>
              </a:pPr>
              <a:t>6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341639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7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그림 6" descr="HY-symbol.pn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313" y="476250"/>
            <a:ext cx="863600" cy="865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그림 7" descr="bar.png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850" y="3284538"/>
            <a:ext cx="8534400" cy="71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그림 8" descr="HYENG.png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05725" y="6577013"/>
            <a:ext cx="1152525" cy="92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58054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그림 6" descr="bar-g.pn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825" y="6524625"/>
            <a:ext cx="8677275" cy="203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3" name="직선 연결선 2"/>
          <p:cNvCxnSpPr/>
          <p:nvPr userDrawn="1"/>
        </p:nvCxnSpPr>
        <p:spPr>
          <a:xfrm>
            <a:off x="1476375" y="1725613"/>
            <a:ext cx="7343775" cy="1587"/>
          </a:xfrm>
          <a:prstGeom prst="line">
            <a:avLst/>
          </a:prstGeom>
          <a:ln w="381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직선 연결선 3"/>
          <p:cNvCxnSpPr/>
          <p:nvPr userDrawn="1"/>
        </p:nvCxnSpPr>
        <p:spPr>
          <a:xfrm>
            <a:off x="5867400" y="3140075"/>
            <a:ext cx="2520950" cy="1588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직선 연결선 4"/>
          <p:cNvCxnSpPr/>
          <p:nvPr userDrawn="1"/>
        </p:nvCxnSpPr>
        <p:spPr>
          <a:xfrm>
            <a:off x="5867400" y="4398963"/>
            <a:ext cx="2520950" cy="1587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직선 연결선 5"/>
          <p:cNvCxnSpPr/>
          <p:nvPr userDrawn="1"/>
        </p:nvCxnSpPr>
        <p:spPr>
          <a:xfrm>
            <a:off x="5867400" y="5659438"/>
            <a:ext cx="2520950" cy="1587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047907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그림 6" descr="bar.pn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850" y="476250"/>
            <a:ext cx="8534400" cy="71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그림 7" descr="bar-g.png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825" y="6524625"/>
            <a:ext cx="8677275" cy="203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993878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그림 6" descr="bar-g-1.pn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825" y="3573463"/>
            <a:ext cx="8677275" cy="71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그림 7" descr="HY-symbol-g.png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89350" y="981075"/>
            <a:ext cx="1800225" cy="1800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그림 8" descr="HYENG-g.png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650" y="6577013"/>
            <a:ext cx="1152525" cy="92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45687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제목 개체 틀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 smtClean="0"/>
              <a:t>마스터 제목 스타일 편집</a:t>
            </a:r>
          </a:p>
        </p:txBody>
      </p:sp>
      <p:sp>
        <p:nvSpPr>
          <p:cNvPr id="1027" name="텍스트 개체 틀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latinLnBrk="1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5B553BFA-DAAD-45BF-A0AF-AC1C1433896C}" type="datetimeFigureOut">
              <a:rPr lang="ko-KR" altLang="en-US"/>
              <a:pPr>
                <a:defRPr/>
              </a:pPr>
              <a:t>2017-09-04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latinLnBrk="1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latinLnBrk="1" hangingPunct="1">
              <a:defRPr kumimoji="0" sz="1200">
                <a:solidFill>
                  <a:srgbClr val="898989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</a:lstStyle>
          <a:p>
            <a:pPr>
              <a:defRPr/>
            </a:pPr>
            <a:fld id="{1C827ADA-D7EA-4BFA-91D4-23A3B0C99538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89" r:id="rId1"/>
    <p:sldLayoutId id="2147483890" r:id="rId2"/>
    <p:sldLayoutId id="2147483891" r:id="rId3"/>
    <p:sldLayoutId id="2147483892" r:id="rId4"/>
  </p:sldLayoutIdLst>
  <p:txStyles>
    <p:titleStyle>
      <a:lvl1pPr algn="ctr" rtl="0" eaLnBrk="0" fontAlgn="base" latinLnBrk="1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latinLnBrk="1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50" charset="-127"/>
          <a:ea typeface="맑은 고딕" pitchFamily="50" charset="-127"/>
        </a:defRPr>
      </a:lvl2pPr>
      <a:lvl3pPr algn="ctr" rtl="0" eaLnBrk="0" fontAlgn="base" latinLnBrk="1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50" charset="-127"/>
          <a:ea typeface="맑은 고딕" pitchFamily="50" charset="-127"/>
        </a:defRPr>
      </a:lvl3pPr>
      <a:lvl4pPr algn="ctr" rtl="0" eaLnBrk="0" fontAlgn="base" latinLnBrk="1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50" charset="-127"/>
          <a:ea typeface="맑은 고딕" pitchFamily="50" charset="-127"/>
        </a:defRPr>
      </a:lvl4pPr>
      <a:lvl5pPr algn="ctr" rtl="0" eaLnBrk="0" fontAlgn="base" latinLnBrk="1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50" charset="-127"/>
          <a:ea typeface="맑은 고딕" pitchFamily="50" charset="-127"/>
        </a:defRPr>
      </a:lvl5pPr>
      <a:lvl6pPr marL="457200" algn="ctr" rtl="0" fontAlgn="base" latinLnBrk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50" charset="-127"/>
          <a:ea typeface="맑은 고딕" pitchFamily="50" charset="-127"/>
        </a:defRPr>
      </a:lvl6pPr>
      <a:lvl7pPr marL="914400" algn="ctr" rtl="0" fontAlgn="base" latinLnBrk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50" charset="-127"/>
          <a:ea typeface="맑은 고딕" pitchFamily="50" charset="-127"/>
        </a:defRPr>
      </a:lvl7pPr>
      <a:lvl8pPr marL="1371600" algn="ctr" rtl="0" fontAlgn="base" latinLnBrk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50" charset="-127"/>
          <a:ea typeface="맑은 고딕" pitchFamily="50" charset="-127"/>
        </a:defRPr>
      </a:lvl8pPr>
      <a:lvl9pPr marL="1828800" algn="ctr" rtl="0" fontAlgn="base" latinLnBrk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50" charset="-127"/>
          <a:ea typeface="맑은 고딕" pitchFamily="50" charset="-127"/>
        </a:defRPr>
      </a:lvl9pPr>
    </p:titleStyle>
    <p:bodyStyle>
      <a:lvl1pPr marL="342900" indent="-342900" algn="l" rtl="0" eaLnBrk="0" fontAlgn="base" latinLnBrk="1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latinLnBrk="1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latinLnBrk="1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latinLnBrk="1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latinLnBrk="1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1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Box 3"/>
          <p:cNvSpPr txBox="1">
            <a:spLocks noChangeArrowheads="1"/>
          </p:cNvSpPr>
          <p:nvPr/>
        </p:nvSpPr>
        <p:spPr bwMode="auto">
          <a:xfrm>
            <a:off x="1675493" y="513670"/>
            <a:ext cx="6026009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latinLnBrk="1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 marL="742950" indent="-285750" latinLnBrk="1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2pPr>
            <a:lvl3pPr marL="1143000" indent="-228600" latinLnBrk="1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3pPr>
            <a:lvl4pPr marL="1600200" indent="-228600" latinLnBrk="1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4pPr>
            <a:lvl5pPr marL="2057400" indent="-228600" latinLnBrk="1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kumimoji="0" lang="ko-KR" altLang="en-US" sz="4400" b="1" dirty="0" smtClean="0">
                <a:solidFill>
                  <a:schemeClr val="tx2"/>
                </a:solidFill>
              </a:rPr>
              <a:t>출장통합시스템 매뉴얼</a:t>
            </a:r>
            <a:endParaRPr kumimoji="0" lang="en-US" altLang="ko-KR" sz="4400" b="1" dirty="0" smtClean="0">
              <a:solidFill>
                <a:schemeClr val="tx2"/>
              </a:solidFill>
            </a:endParaRPr>
          </a:p>
        </p:txBody>
      </p:sp>
      <p:sp>
        <p:nvSpPr>
          <p:cNvPr id="10243" name="TextBox 4"/>
          <p:cNvSpPr txBox="1">
            <a:spLocks noChangeArrowheads="1"/>
          </p:cNvSpPr>
          <p:nvPr/>
        </p:nvSpPr>
        <p:spPr bwMode="auto">
          <a:xfrm>
            <a:off x="323850" y="2276475"/>
            <a:ext cx="8523288" cy="831850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txBody>
          <a:bodyPr>
            <a:spAutoFit/>
          </a:bodyPr>
          <a:lstStyle>
            <a:lvl1pPr latinLnBrk="1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 marL="742950" indent="-285750" latinLnBrk="1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2pPr>
            <a:lvl3pPr marL="1143000" indent="-228600" latinLnBrk="1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3pPr>
            <a:lvl4pPr marL="1600200" indent="-228600" latinLnBrk="1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4pPr>
            <a:lvl5pPr marL="2057400" indent="-228600" latinLnBrk="1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  <a:defRPr/>
            </a:pPr>
            <a:endParaRPr kumimoji="0" lang="ko-KR" altLang="en-US" sz="4800" b="1" dirty="0">
              <a:solidFill>
                <a:schemeClr val="bg1"/>
              </a:solidFill>
            </a:endParaRPr>
          </a:p>
        </p:txBody>
      </p:sp>
      <p:sp>
        <p:nvSpPr>
          <p:cNvPr id="7" name="TextBox 3"/>
          <p:cNvSpPr txBox="1">
            <a:spLocks noChangeArrowheads="1"/>
          </p:cNvSpPr>
          <p:nvPr/>
        </p:nvSpPr>
        <p:spPr bwMode="auto">
          <a:xfrm>
            <a:off x="6660232" y="2276475"/>
            <a:ext cx="1313180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latinLnBrk="1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 marL="742950" indent="-285750" latinLnBrk="1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2pPr>
            <a:lvl3pPr marL="1143000" indent="-228600" latinLnBrk="1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3pPr>
            <a:lvl4pPr marL="1600200" indent="-228600" latinLnBrk="1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4pPr>
            <a:lvl5pPr marL="2057400" indent="-228600" latinLnBrk="1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kumimoji="0" lang="ko-KR" altLang="en-US" sz="4400" b="1" dirty="0" smtClean="0">
                <a:solidFill>
                  <a:schemeClr val="bg1"/>
                </a:solidFill>
              </a:rPr>
              <a:t>교원</a:t>
            </a:r>
            <a:endParaRPr kumimoji="0" lang="en-US" altLang="ko-KR" sz="4400" b="1" dirty="0" smtClean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24414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직사각형 20"/>
          <p:cNvSpPr/>
          <p:nvPr/>
        </p:nvSpPr>
        <p:spPr>
          <a:xfrm>
            <a:off x="409184" y="781976"/>
            <a:ext cx="158729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eaLnBrk="1" latinLnBrk="1" hangingPunct="1">
              <a:defRPr/>
            </a:pPr>
            <a:r>
              <a:rPr lang="en-US" altLang="ko-KR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[</a:t>
            </a:r>
            <a:r>
              <a:rPr lang="ko-KR" altLang="en-US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시스템 개요</a:t>
            </a:r>
            <a:r>
              <a:rPr lang="en-US" altLang="ko-KR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]</a:t>
            </a:r>
            <a:endParaRPr lang="en-US" altLang="ko-KR" b="1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12" name="TextBox 1"/>
          <p:cNvSpPr txBox="1">
            <a:spLocks noChangeArrowheads="1"/>
          </p:cNvSpPr>
          <p:nvPr/>
        </p:nvSpPr>
        <p:spPr bwMode="auto">
          <a:xfrm>
            <a:off x="323850" y="0"/>
            <a:ext cx="410413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latinLnBrk="1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 marL="742950" indent="-285750" latinLnBrk="1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2pPr>
            <a:lvl3pPr marL="1143000" indent="-228600" latinLnBrk="1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3pPr>
            <a:lvl4pPr marL="1600200" indent="-228600" latinLnBrk="1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4pPr>
            <a:lvl5pPr marL="2057400" indent="-228600" latinLnBrk="1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kumimoji="0" lang="ko-KR" altLang="en-US" sz="2400" b="1" smtClean="0">
                <a:solidFill>
                  <a:schemeClr val="tx2"/>
                </a:solidFill>
              </a:rPr>
              <a:t>출장통합시스템 </a:t>
            </a:r>
            <a:r>
              <a:rPr kumimoji="0" lang="ko-KR" altLang="en-US" sz="2400" b="1" dirty="0" smtClean="0">
                <a:solidFill>
                  <a:schemeClr val="tx2"/>
                </a:solidFill>
              </a:rPr>
              <a:t>매뉴얼</a:t>
            </a:r>
            <a:endParaRPr kumimoji="0" lang="ko-KR" altLang="en-US" sz="2400" b="1" dirty="0">
              <a:solidFill>
                <a:schemeClr val="tx2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51520" y="1471619"/>
            <a:ext cx="4021460" cy="3785652"/>
          </a:xfrm>
          <a:prstGeom prst="rect">
            <a:avLst/>
          </a:prstGeom>
        </p:spPr>
        <p:txBody>
          <a:bodyPr wrap="square" rtlCol="0">
            <a:spAutoFit/>
          </a:bodyPr>
          <a:lstStyle/>
          <a:p>
            <a:pPr marL="342900" indent="-342900" latinLnBrk="1">
              <a:lnSpc>
                <a:spcPct val="150000"/>
              </a:lnSpc>
              <a:buAutoNum type="arabicPeriod"/>
            </a:pPr>
            <a:r>
              <a:rPr lang="ko-KR" altLang="en-US" sz="1600" dirty="0" err="1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출장관련</a:t>
            </a:r>
            <a:r>
              <a:rPr lang="ko-KR" altLang="en-US" sz="16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 신청 통합시스템 구축</a:t>
            </a:r>
            <a:endParaRPr lang="en-US" altLang="ko-KR" sz="1600" dirty="0" smtClean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 marL="342900" indent="-342900" latinLnBrk="1">
              <a:lnSpc>
                <a:spcPct val="150000"/>
              </a:lnSpc>
              <a:buAutoNum type="arabicPeriod"/>
            </a:pPr>
            <a:endParaRPr lang="en-US" altLang="ko-KR" sz="1600" dirty="0" smtClean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 marL="342900" indent="-342900" latinLnBrk="1">
              <a:lnSpc>
                <a:spcPct val="150000"/>
              </a:lnSpc>
              <a:buAutoNum type="arabicPeriod"/>
            </a:pPr>
            <a:r>
              <a:rPr lang="ko-KR" altLang="en-US" sz="16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관련신청사항</a:t>
            </a:r>
            <a:endParaRPr lang="en-US" altLang="ko-KR" sz="1600" dirty="0" smtClean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 marL="742950" lvl="1" indent="-285750" latinLnBrk="1">
              <a:lnSpc>
                <a:spcPct val="150000"/>
              </a:lnSpc>
              <a:buFontTx/>
              <a:buChar char="-"/>
            </a:pPr>
            <a:r>
              <a:rPr lang="ko-KR" altLang="en-US" sz="1600" dirty="0" err="1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김영란법</a:t>
            </a:r>
            <a:r>
              <a:rPr lang="ko-KR" altLang="en-US" sz="16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ko-KR" altLang="en-US" sz="16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관련 </a:t>
            </a:r>
            <a:r>
              <a:rPr lang="ko-KR" altLang="en-US" sz="1600" dirty="0" err="1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외부강의등</a:t>
            </a:r>
            <a:endParaRPr lang="en-US" altLang="ko-KR" sz="1600" dirty="0" smtClean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 marL="742950" lvl="1" indent="-285750" latinLnBrk="1">
              <a:lnSpc>
                <a:spcPct val="150000"/>
              </a:lnSpc>
              <a:buFontTx/>
              <a:buChar char="-"/>
            </a:pPr>
            <a:r>
              <a:rPr lang="ko-KR" altLang="en-US" sz="16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전임교원 </a:t>
            </a:r>
            <a:r>
              <a:rPr lang="ko-KR" altLang="en-US" sz="1600" dirty="0" err="1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출장신청</a:t>
            </a:r>
            <a:endParaRPr lang="en-US" altLang="ko-KR" sz="1600" dirty="0" smtClean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 marL="742950" lvl="1" indent="-285750" latinLnBrk="1">
              <a:lnSpc>
                <a:spcPct val="150000"/>
              </a:lnSpc>
              <a:buFontTx/>
              <a:buChar char="-"/>
            </a:pPr>
            <a:r>
              <a:rPr lang="ko-KR" altLang="en-US" sz="1600" dirty="0" err="1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전자출결</a:t>
            </a:r>
            <a:r>
              <a:rPr lang="en-US" altLang="ko-KR" sz="16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ko-KR" altLang="en-US" sz="16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강의 </a:t>
            </a:r>
            <a:r>
              <a:rPr lang="ko-KR" altLang="en-US" sz="1600" dirty="0" err="1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보강신청</a:t>
            </a:r>
            <a:endParaRPr lang="en-US" altLang="ko-KR" sz="1600" dirty="0" smtClean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 marL="742950" lvl="1" indent="-285750" latinLnBrk="1">
              <a:lnSpc>
                <a:spcPct val="150000"/>
              </a:lnSpc>
              <a:buFontTx/>
              <a:buChar char="-"/>
            </a:pPr>
            <a:endParaRPr lang="ko-KR" altLang="en-US" sz="1600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 latinLnBrk="1">
              <a:lnSpc>
                <a:spcPct val="150000"/>
              </a:lnSpc>
            </a:pPr>
            <a:r>
              <a:rPr lang="en-US" altLang="ko-KR" sz="16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3. </a:t>
            </a:r>
            <a:r>
              <a:rPr lang="ko-KR" altLang="en-US" sz="16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입력정보내용 </a:t>
            </a:r>
            <a:r>
              <a:rPr lang="ko-KR" altLang="en-US" sz="16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간소화</a:t>
            </a:r>
            <a:endParaRPr lang="en-US" altLang="ko-KR" sz="1600" dirty="0" smtClean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 latinLnBrk="1">
              <a:lnSpc>
                <a:spcPct val="150000"/>
              </a:lnSpc>
            </a:pPr>
            <a:endParaRPr lang="en-US" altLang="ko-KR" sz="1600" dirty="0" smtClean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 latinLnBrk="1">
              <a:lnSpc>
                <a:spcPct val="150000"/>
              </a:lnSpc>
            </a:pPr>
            <a:r>
              <a:rPr lang="en-US" altLang="ko-KR" sz="16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4. </a:t>
            </a:r>
            <a:r>
              <a:rPr lang="ko-KR" altLang="en-US" sz="16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시스템 </a:t>
            </a:r>
            <a:r>
              <a:rPr lang="ko-KR" altLang="en-US" sz="1600" dirty="0" err="1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오픈일</a:t>
            </a:r>
            <a:r>
              <a:rPr lang="ko-KR" altLang="en-US" sz="16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en-US" altLang="ko-KR" sz="16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: </a:t>
            </a:r>
            <a:r>
              <a:rPr lang="en-US" altLang="ko-KR" sz="16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2017.09.11(</a:t>
            </a:r>
            <a:r>
              <a:rPr lang="ko-KR" altLang="en-US" sz="16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월</a:t>
            </a:r>
            <a:r>
              <a:rPr lang="en-US" altLang="ko-KR" sz="16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)</a:t>
            </a:r>
            <a:endParaRPr lang="ko-KR" altLang="en-US" sz="1600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graphicFrame>
        <p:nvGraphicFramePr>
          <p:cNvPr id="2" name="다이어그램 1"/>
          <p:cNvGraphicFramePr/>
          <p:nvPr>
            <p:extLst>
              <p:ext uri="{D42A27DB-BD31-4B8C-83A1-F6EECF244321}">
                <p14:modId xmlns:p14="http://schemas.microsoft.com/office/powerpoint/2010/main" val="2104077141"/>
              </p:ext>
            </p:extLst>
          </p:nvPr>
        </p:nvGraphicFramePr>
        <p:xfrm>
          <a:off x="4462130" y="1340768"/>
          <a:ext cx="4272136" cy="36960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6791481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직사각형 20"/>
          <p:cNvSpPr/>
          <p:nvPr/>
        </p:nvSpPr>
        <p:spPr>
          <a:xfrm>
            <a:off x="409184" y="781976"/>
            <a:ext cx="259237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eaLnBrk="1" latinLnBrk="1" hangingPunct="1">
              <a:defRPr/>
            </a:pPr>
            <a:r>
              <a:rPr lang="en-US" altLang="ko-KR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[</a:t>
            </a:r>
            <a:r>
              <a:rPr lang="ko-KR" altLang="en-US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시스템 세부 </a:t>
            </a:r>
            <a:r>
              <a:rPr lang="ko-KR" altLang="en-US" b="1" dirty="0" err="1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신청사항</a:t>
            </a:r>
            <a:r>
              <a:rPr lang="en-US" altLang="ko-KR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]</a:t>
            </a:r>
            <a:endParaRPr lang="en-US" altLang="ko-KR" b="1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12" name="TextBox 1"/>
          <p:cNvSpPr txBox="1">
            <a:spLocks noChangeArrowheads="1"/>
          </p:cNvSpPr>
          <p:nvPr/>
        </p:nvSpPr>
        <p:spPr bwMode="auto">
          <a:xfrm>
            <a:off x="323850" y="0"/>
            <a:ext cx="410413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latinLnBrk="1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 marL="742950" indent="-285750" latinLnBrk="1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2pPr>
            <a:lvl3pPr marL="1143000" indent="-228600" latinLnBrk="1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3pPr>
            <a:lvl4pPr marL="1600200" indent="-228600" latinLnBrk="1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4pPr>
            <a:lvl5pPr marL="2057400" indent="-228600" latinLnBrk="1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kumimoji="0" lang="ko-KR" altLang="en-US" sz="2400" b="1" smtClean="0">
                <a:solidFill>
                  <a:schemeClr val="tx2"/>
                </a:solidFill>
              </a:rPr>
              <a:t>출장통합시스템 </a:t>
            </a:r>
            <a:r>
              <a:rPr kumimoji="0" lang="ko-KR" altLang="en-US" sz="2400" b="1" dirty="0" smtClean="0">
                <a:solidFill>
                  <a:schemeClr val="tx2"/>
                </a:solidFill>
              </a:rPr>
              <a:t>매뉴얼</a:t>
            </a:r>
            <a:endParaRPr kumimoji="0" lang="ko-KR" altLang="en-US" sz="2400" b="1" dirty="0">
              <a:solidFill>
                <a:schemeClr val="tx2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23850" y="1340768"/>
            <a:ext cx="8424614" cy="4211602"/>
          </a:xfrm>
          <a:prstGeom prst="rect">
            <a:avLst/>
          </a:prstGeom>
        </p:spPr>
        <p:txBody>
          <a:bodyPr wrap="square" rtlCol="0">
            <a:spAutoFit/>
          </a:bodyPr>
          <a:lstStyle/>
          <a:p>
            <a:pPr marL="342900" indent="-342900" latinLnBrk="1">
              <a:lnSpc>
                <a:spcPct val="150000"/>
              </a:lnSpc>
              <a:buAutoNum type="arabicPeriod"/>
            </a:pPr>
            <a:r>
              <a:rPr lang="en-US" altLang="ko-KR" sz="12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HY-</a:t>
            </a:r>
            <a:r>
              <a:rPr lang="en-US" altLang="ko-KR" sz="1200" dirty="0" err="1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iN</a:t>
            </a:r>
            <a:r>
              <a:rPr lang="en-US" altLang="ko-KR" sz="12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ko-KR" altLang="en-US" sz="12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접속 후 </a:t>
            </a:r>
            <a:r>
              <a:rPr lang="ko-KR" altLang="en-US" sz="1200" dirty="0" err="1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신청메뉴</a:t>
            </a:r>
            <a:endParaRPr lang="en-US" altLang="ko-KR" sz="1200" dirty="0" smtClean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 marL="342900" indent="-342900" latinLnBrk="1">
              <a:lnSpc>
                <a:spcPct val="150000"/>
              </a:lnSpc>
              <a:buAutoNum type="arabicPeriod"/>
            </a:pPr>
            <a:r>
              <a:rPr lang="ko-KR" altLang="en-US" sz="1200" dirty="0" err="1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교원출장</a:t>
            </a:r>
            <a:r>
              <a:rPr lang="en-US" altLang="ko-KR" sz="12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/</a:t>
            </a:r>
            <a:r>
              <a:rPr lang="ko-KR" altLang="en-US" sz="12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외부강의 등 선택</a:t>
            </a:r>
            <a:endParaRPr lang="en-US" altLang="ko-KR" sz="1200" dirty="0" smtClean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 marL="342900" indent="-342900" latinLnBrk="1">
              <a:lnSpc>
                <a:spcPct val="150000"/>
              </a:lnSpc>
              <a:buAutoNum type="arabicPeriod"/>
            </a:pPr>
            <a:r>
              <a:rPr lang="ko-KR" altLang="en-US" sz="1200" dirty="0" err="1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출장종류</a:t>
            </a:r>
            <a:r>
              <a:rPr lang="ko-KR" altLang="en-US" sz="12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 확인 후 신청 </a:t>
            </a:r>
            <a:r>
              <a:rPr lang="en-US" altLang="ko-KR" sz="12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: ? </a:t>
            </a:r>
            <a:r>
              <a:rPr lang="ko-KR" altLang="en-US" sz="12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선택하여 세부사항 확인하여 </a:t>
            </a:r>
            <a:r>
              <a:rPr lang="ko-KR" altLang="en-US" sz="1200" dirty="0" err="1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해당내용에</a:t>
            </a:r>
            <a:r>
              <a:rPr lang="ko-KR" altLang="en-US" sz="12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 빠짐없이 </a:t>
            </a:r>
            <a:r>
              <a:rPr lang="ko-KR" altLang="en-US" sz="1200" dirty="0" err="1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기재요망</a:t>
            </a:r>
            <a:endParaRPr lang="en-US" altLang="ko-KR" sz="1200" dirty="0" smtClean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 marL="342900" indent="-342900" latinLnBrk="1">
              <a:lnSpc>
                <a:spcPct val="150000"/>
              </a:lnSpc>
              <a:buAutoNum type="arabicPeriod"/>
            </a:pPr>
            <a:r>
              <a:rPr lang="ko-KR" altLang="en-US" sz="1200" dirty="0" err="1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출장구분</a:t>
            </a:r>
            <a:r>
              <a:rPr lang="ko-KR" altLang="en-US" sz="12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 확인 후 신청 </a:t>
            </a:r>
            <a:r>
              <a:rPr lang="en-US" altLang="ko-KR" sz="12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: </a:t>
            </a:r>
            <a:r>
              <a:rPr lang="ko-KR" altLang="en-US" sz="12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구분 옆의 </a:t>
            </a:r>
            <a:r>
              <a:rPr lang="en-US" altLang="ko-KR" sz="12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? </a:t>
            </a:r>
            <a:r>
              <a:rPr lang="ko-KR" altLang="en-US" sz="12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선택하여 세부사항 확인</a:t>
            </a:r>
            <a:r>
              <a:rPr lang="en-US" altLang="ko-KR" sz="12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. </a:t>
            </a:r>
            <a:r>
              <a:rPr lang="ko-KR" altLang="en-US" sz="12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증빙자료 표기된 </a:t>
            </a:r>
            <a:r>
              <a:rPr lang="ko-KR" altLang="en-US" sz="1200" dirty="0" err="1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출장구분의</a:t>
            </a:r>
            <a:r>
              <a:rPr lang="ko-KR" altLang="en-US" sz="12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 경우 증빙자료 업로드 필수</a:t>
            </a:r>
            <a:endParaRPr lang="en-US" altLang="ko-KR" sz="1200" dirty="0" smtClean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 marL="342900" indent="-342900" latinLnBrk="1">
              <a:lnSpc>
                <a:spcPct val="150000"/>
              </a:lnSpc>
              <a:buAutoNum type="arabicPeriod"/>
            </a:pPr>
            <a:r>
              <a:rPr lang="ko-KR" altLang="en-US" sz="1200" dirty="0" err="1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국내외구분</a:t>
            </a:r>
            <a:endParaRPr lang="en-US" altLang="ko-KR" sz="1200" dirty="0" smtClean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 marL="342900" indent="-342900" latinLnBrk="1">
              <a:lnSpc>
                <a:spcPct val="150000"/>
              </a:lnSpc>
              <a:buAutoNum type="arabicPeriod"/>
            </a:pPr>
            <a:r>
              <a:rPr lang="ko-KR" altLang="en-US" sz="12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주임교수</a:t>
            </a:r>
            <a:r>
              <a:rPr lang="en-US" altLang="ko-KR" sz="12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(</a:t>
            </a:r>
            <a:r>
              <a:rPr lang="ko-KR" altLang="en-US" sz="12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학과장</a:t>
            </a:r>
            <a:r>
              <a:rPr lang="en-US" altLang="ko-KR" sz="12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/</a:t>
            </a:r>
            <a:r>
              <a:rPr lang="ko-KR" altLang="en-US" sz="1200" dirty="0" err="1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학부장</a:t>
            </a:r>
            <a:r>
              <a:rPr lang="en-US" altLang="ko-KR" sz="12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) : </a:t>
            </a:r>
            <a:r>
              <a:rPr lang="ko-KR" altLang="en-US" sz="12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기본적으로 </a:t>
            </a:r>
            <a:r>
              <a:rPr lang="ko-KR" altLang="en-US" sz="1200" dirty="0" err="1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소속학과장</a:t>
            </a:r>
            <a:r>
              <a:rPr lang="ko-KR" altLang="en-US" sz="12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 표기</a:t>
            </a:r>
            <a:endParaRPr lang="en-US" altLang="ko-KR" sz="1200" dirty="0" smtClean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 marL="342900" indent="-342900" latinLnBrk="1">
              <a:lnSpc>
                <a:spcPct val="150000"/>
              </a:lnSpc>
              <a:buAutoNum type="arabicPeriod"/>
            </a:pPr>
            <a:r>
              <a:rPr lang="ko-KR" altLang="en-US" sz="12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도시 및 장소 기재</a:t>
            </a:r>
            <a:endParaRPr lang="en-US" altLang="ko-KR" sz="1200" dirty="0" smtClean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 marL="342900" indent="-342900" latinLnBrk="1">
              <a:lnSpc>
                <a:spcPct val="150000"/>
              </a:lnSpc>
              <a:buAutoNum type="arabicPeriod"/>
            </a:pPr>
            <a:r>
              <a:rPr lang="ko-KR" altLang="en-US" sz="1200" dirty="0" err="1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출장내용</a:t>
            </a:r>
            <a:r>
              <a:rPr lang="ko-KR" altLang="en-US" sz="12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 기재</a:t>
            </a:r>
            <a:endParaRPr lang="en-US" altLang="ko-KR" sz="1200" dirty="0" smtClean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 marL="342900" indent="-342900" latinLnBrk="1">
              <a:lnSpc>
                <a:spcPct val="150000"/>
              </a:lnSpc>
              <a:buAutoNum type="arabicPeriod"/>
            </a:pPr>
            <a:r>
              <a:rPr lang="ko-KR" altLang="en-US" sz="12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일시 </a:t>
            </a:r>
            <a:r>
              <a:rPr lang="en-US" altLang="ko-KR" sz="12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: </a:t>
            </a:r>
            <a:r>
              <a:rPr lang="ko-KR" altLang="en-US" sz="12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출장은 시간까지 세분화 하여 표기</a:t>
            </a:r>
            <a:r>
              <a:rPr lang="en-US" altLang="ko-KR" sz="12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. </a:t>
            </a:r>
            <a:r>
              <a:rPr lang="ko-KR" altLang="en-US" sz="12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수업시간이후 출장의 경우 보강대상리스트에서 제외됨</a:t>
            </a:r>
            <a:r>
              <a:rPr lang="en-US" altLang="ko-KR" sz="12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. </a:t>
            </a:r>
            <a:r>
              <a:rPr lang="ko-KR" altLang="en-US" sz="1200" dirty="0" err="1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정기출장의</a:t>
            </a:r>
            <a:r>
              <a:rPr lang="ko-KR" altLang="en-US" sz="12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 경우는 </a:t>
            </a:r>
            <a:r>
              <a:rPr lang="en-US" altLang="ko-KR" sz="12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Y</a:t>
            </a:r>
            <a:r>
              <a:rPr lang="ko-KR" altLang="en-US" sz="12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로 표기 후 </a:t>
            </a:r>
            <a:r>
              <a:rPr lang="ko-KR" altLang="en-US" sz="1200" dirty="0" err="1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출장일시</a:t>
            </a:r>
            <a:r>
              <a:rPr lang="ko-KR" altLang="en-US" sz="12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 표기</a:t>
            </a:r>
            <a:r>
              <a:rPr lang="en-US" altLang="ko-KR" sz="12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. </a:t>
            </a:r>
            <a:r>
              <a:rPr lang="ko-KR" altLang="en-US" sz="1200" dirty="0" err="1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승인받은</a:t>
            </a:r>
            <a:r>
              <a:rPr lang="ko-KR" altLang="en-US" sz="12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ko-KR" altLang="en-US" sz="1200" dirty="0" err="1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타대학</a:t>
            </a:r>
            <a:r>
              <a:rPr lang="en-US" altLang="ko-KR" sz="12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(</a:t>
            </a:r>
            <a:r>
              <a:rPr lang="ko-KR" altLang="en-US" sz="12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기관</a:t>
            </a:r>
            <a:r>
              <a:rPr lang="en-US" altLang="ko-KR" sz="12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) </a:t>
            </a:r>
            <a:r>
              <a:rPr lang="ko-KR" altLang="en-US" sz="12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출장신청자의 경우 </a:t>
            </a:r>
            <a:r>
              <a:rPr lang="ko-KR" altLang="en-US" sz="1200" dirty="0" err="1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정기출장에</a:t>
            </a:r>
            <a:r>
              <a:rPr lang="ko-KR" altLang="en-US" sz="12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ko-KR" altLang="en-US" sz="1200" dirty="0" err="1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입력필수</a:t>
            </a:r>
            <a:endParaRPr lang="en-US" altLang="ko-KR" sz="1200" dirty="0" smtClean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 marL="342900" indent="-342900" latinLnBrk="1">
              <a:lnSpc>
                <a:spcPct val="150000"/>
              </a:lnSpc>
              <a:buAutoNum type="arabicPeriod"/>
            </a:pPr>
            <a:r>
              <a:rPr lang="ko-KR" altLang="en-US" sz="12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강의 </a:t>
            </a:r>
            <a:r>
              <a:rPr lang="en-US" altLang="ko-KR" sz="12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: </a:t>
            </a:r>
            <a:r>
              <a:rPr lang="ko-KR" altLang="en-US" sz="12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해당출장기간동안의 수업리스트에 대한 대</a:t>
            </a:r>
            <a:r>
              <a:rPr lang="en-US" altLang="ko-KR" sz="12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/</a:t>
            </a:r>
            <a:r>
              <a:rPr lang="ko-KR" altLang="en-US" sz="12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보강 입력</a:t>
            </a:r>
            <a:r>
              <a:rPr lang="en-US" altLang="ko-KR" sz="12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. </a:t>
            </a:r>
            <a:r>
              <a:rPr lang="ko-KR" altLang="en-US" sz="12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대강 시 효과적인 </a:t>
            </a:r>
            <a:r>
              <a:rPr lang="ko-KR" altLang="en-US" sz="1200" dirty="0" err="1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수업진행을</a:t>
            </a:r>
            <a:r>
              <a:rPr lang="ko-KR" altLang="en-US" sz="12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 위하여 시간강사 </a:t>
            </a:r>
            <a:r>
              <a:rPr lang="ko-KR" altLang="en-US" sz="1200" dirty="0" err="1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이상자에</a:t>
            </a:r>
            <a:r>
              <a:rPr lang="ko-KR" altLang="en-US" sz="12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 한하여 </a:t>
            </a:r>
            <a:r>
              <a:rPr lang="ko-KR" altLang="en-US" sz="1200" dirty="0" err="1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입력요망</a:t>
            </a:r>
            <a:r>
              <a:rPr lang="en-US" altLang="ko-KR" sz="12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. </a:t>
            </a:r>
            <a:r>
              <a:rPr lang="ko-KR" altLang="en-US" sz="1200" dirty="0" err="1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출장신청이</a:t>
            </a:r>
            <a:r>
              <a:rPr lang="ko-KR" altLang="en-US" sz="12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 승인되면 </a:t>
            </a:r>
            <a:r>
              <a:rPr lang="ko-KR" altLang="en-US" sz="1200" dirty="0" err="1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전자출결에</a:t>
            </a:r>
            <a:r>
              <a:rPr lang="ko-KR" altLang="en-US" sz="12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 해당 </a:t>
            </a:r>
            <a:r>
              <a:rPr lang="ko-KR" altLang="en-US" sz="1200" dirty="0" err="1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대보강에</a:t>
            </a:r>
            <a:r>
              <a:rPr lang="ko-KR" altLang="en-US" sz="12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 대한 내용 연동됨</a:t>
            </a:r>
            <a:endParaRPr lang="en-US" altLang="ko-KR" sz="1200" dirty="0" smtClean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 marL="342900" indent="-342900" latinLnBrk="1">
              <a:lnSpc>
                <a:spcPct val="150000"/>
              </a:lnSpc>
              <a:buAutoNum type="arabicPeriod"/>
            </a:pPr>
            <a:r>
              <a:rPr lang="ko-KR" altLang="en-US" sz="1200" dirty="0" err="1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외부강의등</a:t>
            </a:r>
            <a:r>
              <a:rPr lang="ko-KR" altLang="en-US" sz="12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 신고 </a:t>
            </a:r>
            <a:r>
              <a:rPr lang="en-US" altLang="ko-KR" sz="12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: </a:t>
            </a:r>
            <a:r>
              <a:rPr lang="ko-KR" altLang="en-US" sz="12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해당자의 경우 내용 입력</a:t>
            </a:r>
            <a:endParaRPr lang="en-US" altLang="ko-KR" sz="1200" dirty="0" smtClean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 marL="342900" indent="-342900" latinLnBrk="1">
              <a:lnSpc>
                <a:spcPct val="150000"/>
              </a:lnSpc>
              <a:buAutoNum type="arabicPeriod"/>
            </a:pPr>
            <a:r>
              <a:rPr lang="ko-KR" altLang="en-US" sz="1200" dirty="0" err="1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보직자</a:t>
            </a:r>
            <a:r>
              <a:rPr lang="ko-KR" altLang="en-US" sz="12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ko-KR" altLang="en-US" sz="1200" dirty="0" err="1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교내정보결제권한변경</a:t>
            </a:r>
            <a:r>
              <a:rPr lang="ko-KR" altLang="en-US" sz="12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en-US" altLang="ko-KR" sz="12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: </a:t>
            </a:r>
            <a:r>
              <a:rPr lang="ko-KR" altLang="en-US" sz="1200" dirty="0" err="1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보직자의</a:t>
            </a:r>
            <a:r>
              <a:rPr lang="ko-KR" altLang="en-US" sz="12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 경우 </a:t>
            </a:r>
            <a:r>
              <a:rPr lang="ko-KR" altLang="en-US" sz="1200" dirty="0" err="1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직무대행자</a:t>
            </a:r>
            <a:r>
              <a:rPr lang="ko-KR" altLang="en-US" sz="12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ko-KR" altLang="en-US" sz="12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입력</a:t>
            </a:r>
            <a:endParaRPr lang="ko-KR" altLang="en-US" sz="1200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0935801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그룹 4"/>
          <p:cNvGrpSpPr/>
          <p:nvPr/>
        </p:nvGrpSpPr>
        <p:grpSpPr>
          <a:xfrm>
            <a:off x="898430" y="1444545"/>
            <a:ext cx="6768752" cy="4942246"/>
            <a:chOff x="611560" y="1803133"/>
            <a:chExt cx="5400600" cy="3943281"/>
          </a:xfrm>
        </p:grpSpPr>
        <p:pic>
          <p:nvPicPr>
            <p:cNvPr id="4" name="그림 3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9765" r="40938" b="10622"/>
            <a:stretch/>
          </p:blipFill>
          <p:spPr>
            <a:xfrm>
              <a:off x="611560" y="1803133"/>
              <a:ext cx="5400600" cy="3943281"/>
            </a:xfrm>
            <a:prstGeom prst="rect">
              <a:avLst/>
            </a:prstGeom>
            <a:ln>
              <a:solidFill>
                <a:schemeClr val="accent1"/>
              </a:solidFill>
            </a:ln>
          </p:spPr>
        </p:pic>
        <p:pic>
          <p:nvPicPr>
            <p:cNvPr id="15" name="그림 14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9747" t="26673" r="71177" b="71532"/>
            <a:stretch/>
          </p:blipFill>
          <p:spPr>
            <a:xfrm>
              <a:off x="2400300" y="2378595"/>
              <a:ext cx="831850" cy="88901"/>
            </a:xfrm>
            <a:prstGeom prst="rect">
              <a:avLst/>
            </a:prstGeom>
            <a:ln>
              <a:noFill/>
            </a:ln>
          </p:spPr>
        </p:pic>
      </p:grpSp>
      <p:sp>
        <p:nvSpPr>
          <p:cNvPr id="17" name="직사각형 16"/>
          <p:cNvSpPr/>
          <p:nvPr/>
        </p:nvSpPr>
        <p:spPr>
          <a:xfrm>
            <a:off x="3163227" y="2384425"/>
            <a:ext cx="1037298" cy="133350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8" name="직사각형 17"/>
          <p:cNvSpPr/>
          <p:nvPr/>
        </p:nvSpPr>
        <p:spPr>
          <a:xfrm>
            <a:off x="3024639" y="1667711"/>
            <a:ext cx="337747" cy="330651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9" name="타원 18"/>
          <p:cNvSpPr/>
          <p:nvPr/>
        </p:nvSpPr>
        <p:spPr>
          <a:xfrm>
            <a:off x="2625899" y="1363921"/>
            <a:ext cx="432048" cy="471938"/>
          </a:xfrm>
          <a:prstGeom prst="ellipse">
            <a:avLst/>
          </a:prstGeom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1</a:t>
            </a:r>
            <a:endParaRPr lang="ko-KR" altLang="en-US" b="1" dirty="0">
              <a:ln w="6600">
                <a:solidFill>
                  <a:schemeClr val="accent2"/>
                </a:solidFill>
                <a:prstDash val="solid"/>
              </a:ln>
              <a:solidFill>
                <a:srgbClr val="FFFFFF"/>
              </a:solidFill>
              <a:effectLst>
                <a:outerShdw dist="38100" dir="2700000" algn="tl" rotWithShape="0">
                  <a:schemeClr val="accent2"/>
                </a:outerShdw>
              </a:effectLst>
            </a:endParaRPr>
          </a:p>
        </p:txBody>
      </p:sp>
      <p:sp>
        <p:nvSpPr>
          <p:cNvPr id="20" name="타원 19"/>
          <p:cNvSpPr/>
          <p:nvPr/>
        </p:nvSpPr>
        <p:spPr>
          <a:xfrm>
            <a:off x="2806626" y="2047852"/>
            <a:ext cx="432048" cy="471938"/>
          </a:xfrm>
          <a:prstGeom prst="ellipse">
            <a:avLst/>
          </a:prstGeom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2</a:t>
            </a:r>
            <a:endParaRPr lang="ko-KR" altLang="en-US" b="1" dirty="0">
              <a:ln w="6600">
                <a:solidFill>
                  <a:schemeClr val="accent2"/>
                </a:solidFill>
                <a:prstDash val="solid"/>
              </a:ln>
              <a:solidFill>
                <a:srgbClr val="FFFFFF"/>
              </a:solidFill>
              <a:effectLst>
                <a:outerShdw dist="38100" dir="2700000" algn="tl" rotWithShape="0">
                  <a:schemeClr val="accent2"/>
                </a:outerShdw>
              </a:effectLst>
            </a:endParaRPr>
          </a:p>
        </p:txBody>
      </p:sp>
      <p:sp>
        <p:nvSpPr>
          <p:cNvPr id="21" name="직사각형 20"/>
          <p:cNvSpPr/>
          <p:nvPr/>
        </p:nvSpPr>
        <p:spPr>
          <a:xfrm>
            <a:off x="409184" y="648564"/>
            <a:ext cx="213071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eaLnBrk="1" latinLnBrk="1" hangingPunct="1">
              <a:defRPr/>
            </a:pPr>
            <a:r>
              <a:rPr lang="en-US" altLang="ko-KR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[</a:t>
            </a:r>
            <a:r>
              <a:rPr lang="ko-KR" altLang="en-US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시스템 접근 방법</a:t>
            </a:r>
            <a:r>
              <a:rPr lang="en-US" altLang="ko-KR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]</a:t>
            </a:r>
            <a:endParaRPr lang="en-US" altLang="ko-KR" b="1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13" name="직사각형 12"/>
          <p:cNvSpPr/>
          <p:nvPr/>
        </p:nvSpPr>
        <p:spPr>
          <a:xfrm>
            <a:off x="521319" y="1020502"/>
            <a:ext cx="5267789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eaLnBrk="1" latinLnBrk="1" hangingPunct="1">
              <a:defRPr/>
            </a:pPr>
            <a:r>
              <a:rPr lang="en-US" altLang="ko-KR" sz="1600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- HY-</a:t>
            </a:r>
            <a:r>
              <a:rPr lang="en-US" altLang="ko-KR" sz="1600" b="1" dirty="0" err="1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iN</a:t>
            </a:r>
            <a:r>
              <a:rPr lang="ko-KR" altLang="en-US" sz="1600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포털</a:t>
            </a:r>
            <a:r>
              <a:rPr lang="ko-KR" altLang="en-US" sz="16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 →</a:t>
            </a:r>
            <a:r>
              <a:rPr lang="ko-KR" altLang="en-US" sz="1600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ko-KR" altLang="en-US" sz="1600" b="1" dirty="0" err="1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신청</a:t>
            </a:r>
            <a:r>
              <a:rPr lang="ko-KR" altLang="en-US" sz="1600" b="1" dirty="0" err="1">
                <a:latin typeface="맑은 고딕" panose="020B0503020000020004" pitchFamily="50" charset="-127"/>
                <a:ea typeface="맑은 고딕" panose="020B0503020000020004" pitchFamily="50" charset="-127"/>
              </a:rPr>
              <a:t>→인사</a:t>
            </a:r>
            <a:r>
              <a:rPr lang="en-US" altLang="ko-KR" sz="16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/</a:t>
            </a:r>
            <a:r>
              <a:rPr lang="ko-KR" altLang="en-US" sz="16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교무→</a:t>
            </a:r>
            <a:r>
              <a:rPr lang="ko-KR" altLang="en-US" sz="1600" b="1" dirty="0" err="1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교원출장외부강의등</a:t>
            </a:r>
            <a:endParaRPr lang="en-US" altLang="ko-KR" sz="1600" b="1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12" name="TextBox 1"/>
          <p:cNvSpPr txBox="1">
            <a:spLocks noChangeArrowheads="1"/>
          </p:cNvSpPr>
          <p:nvPr/>
        </p:nvSpPr>
        <p:spPr bwMode="auto">
          <a:xfrm>
            <a:off x="323850" y="0"/>
            <a:ext cx="410413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latinLnBrk="1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 marL="742950" indent="-285750" latinLnBrk="1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2pPr>
            <a:lvl3pPr marL="1143000" indent="-228600" latinLnBrk="1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3pPr>
            <a:lvl4pPr marL="1600200" indent="-228600" latinLnBrk="1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4pPr>
            <a:lvl5pPr marL="2057400" indent="-228600" latinLnBrk="1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kumimoji="0" lang="ko-KR" altLang="en-US" sz="2400" b="1" smtClean="0">
                <a:solidFill>
                  <a:schemeClr val="tx2"/>
                </a:solidFill>
              </a:rPr>
              <a:t>출장통합시스템 </a:t>
            </a:r>
            <a:r>
              <a:rPr kumimoji="0" lang="ko-KR" altLang="en-US" sz="2400" b="1" dirty="0" smtClean="0">
                <a:solidFill>
                  <a:schemeClr val="tx2"/>
                </a:solidFill>
              </a:rPr>
              <a:t>매뉴얼</a:t>
            </a:r>
            <a:endParaRPr kumimoji="0" lang="ko-KR" altLang="en-US" sz="2400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661230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/>
          <p:cNvPicPr>
            <a:picLocks noChangeAspect="1"/>
          </p:cNvPicPr>
          <p:nvPr/>
        </p:nvPicPr>
        <p:blipFill rotWithShape="1">
          <a:blip r:embed="rId2"/>
          <a:srcRect b="16044"/>
          <a:stretch/>
        </p:blipFill>
        <p:spPr>
          <a:xfrm>
            <a:off x="683568" y="1464562"/>
            <a:ext cx="8021485" cy="4680520"/>
          </a:xfrm>
          <a:prstGeom prst="rect">
            <a:avLst/>
          </a:prstGeom>
          <a:ln>
            <a:solidFill>
              <a:schemeClr val="accent1"/>
            </a:solidFill>
          </a:ln>
        </p:spPr>
      </p:pic>
      <p:sp>
        <p:nvSpPr>
          <p:cNvPr id="14" name="직사각형 13"/>
          <p:cNvSpPr/>
          <p:nvPr/>
        </p:nvSpPr>
        <p:spPr>
          <a:xfrm>
            <a:off x="409184" y="648564"/>
            <a:ext cx="236154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eaLnBrk="1" latinLnBrk="1" hangingPunct="1">
              <a:defRPr/>
            </a:pPr>
            <a:r>
              <a:rPr lang="en-US" altLang="ko-KR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[</a:t>
            </a:r>
            <a:r>
              <a:rPr lang="ko-KR" altLang="en-US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출장종류 입력 방법</a:t>
            </a:r>
            <a:r>
              <a:rPr lang="en-US" altLang="ko-KR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]</a:t>
            </a:r>
            <a:endParaRPr lang="en-US" altLang="ko-KR" b="1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22" name="직사각형 21"/>
          <p:cNvSpPr/>
          <p:nvPr/>
        </p:nvSpPr>
        <p:spPr>
          <a:xfrm>
            <a:off x="737675" y="2925239"/>
            <a:ext cx="2381572" cy="255265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cxnSp>
        <p:nvCxnSpPr>
          <p:cNvPr id="23" name="직선 화살표 연결선 22"/>
          <p:cNvCxnSpPr>
            <a:stCxn id="22" idx="0"/>
          </p:cNvCxnSpPr>
          <p:nvPr/>
        </p:nvCxnSpPr>
        <p:spPr>
          <a:xfrm flipV="1">
            <a:off x="1928461" y="1585703"/>
            <a:ext cx="1839613" cy="1339536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25" name="타원 24"/>
          <p:cNvSpPr/>
          <p:nvPr/>
        </p:nvSpPr>
        <p:spPr>
          <a:xfrm>
            <a:off x="467544" y="2605854"/>
            <a:ext cx="432048" cy="471938"/>
          </a:xfrm>
          <a:prstGeom prst="ellipse">
            <a:avLst/>
          </a:prstGeom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3</a:t>
            </a:r>
            <a:endParaRPr lang="ko-KR" altLang="en-US" b="1" dirty="0">
              <a:ln w="6600">
                <a:solidFill>
                  <a:schemeClr val="accent2"/>
                </a:solidFill>
                <a:prstDash val="solid"/>
              </a:ln>
              <a:solidFill>
                <a:srgbClr val="FFFFFF"/>
              </a:solidFill>
              <a:effectLst>
                <a:outerShdw dist="38100" dir="2700000" algn="tl" rotWithShape="0">
                  <a:schemeClr val="accent2"/>
                </a:outerShdw>
              </a:effectLst>
            </a:endParaRPr>
          </a:p>
        </p:txBody>
      </p:sp>
      <p:sp>
        <p:nvSpPr>
          <p:cNvPr id="11" name="TextBox 1"/>
          <p:cNvSpPr txBox="1">
            <a:spLocks noChangeArrowheads="1"/>
          </p:cNvSpPr>
          <p:nvPr/>
        </p:nvSpPr>
        <p:spPr bwMode="auto">
          <a:xfrm>
            <a:off x="323850" y="0"/>
            <a:ext cx="410413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latinLnBrk="1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 marL="742950" indent="-285750" latinLnBrk="1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2pPr>
            <a:lvl3pPr marL="1143000" indent="-228600" latinLnBrk="1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3pPr>
            <a:lvl4pPr marL="1600200" indent="-228600" latinLnBrk="1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4pPr>
            <a:lvl5pPr marL="2057400" indent="-228600" latinLnBrk="1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kumimoji="0" lang="ko-KR" altLang="en-US" sz="2400" b="1" smtClean="0">
                <a:solidFill>
                  <a:schemeClr val="tx2"/>
                </a:solidFill>
              </a:rPr>
              <a:t>출장통합시스템 </a:t>
            </a:r>
            <a:r>
              <a:rPr kumimoji="0" lang="ko-KR" altLang="en-US" sz="2400" b="1" dirty="0" smtClean="0">
                <a:solidFill>
                  <a:schemeClr val="tx2"/>
                </a:solidFill>
              </a:rPr>
              <a:t>매뉴얼</a:t>
            </a:r>
            <a:endParaRPr kumimoji="0" lang="ko-KR" altLang="en-US" sz="2400" b="1" dirty="0">
              <a:solidFill>
                <a:schemeClr val="tx2"/>
              </a:solidFill>
            </a:endParaRPr>
          </a:p>
        </p:txBody>
      </p:sp>
      <p:pic>
        <p:nvPicPr>
          <p:cNvPr id="2" name="그림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97561" y="116632"/>
            <a:ext cx="4760519" cy="4665309"/>
          </a:xfrm>
          <a:prstGeom prst="rect">
            <a:avLst/>
          </a:prstGeom>
          <a:ln>
            <a:solidFill>
              <a:schemeClr val="accent1"/>
            </a:solidFill>
          </a:ln>
        </p:spPr>
      </p:pic>
    </p:spTree>
    <p:extLst>
      <p:ext uri="{BB962C8B-B14F-4D97-AF65-F5344CB8AC3E}">
        <p14:creationId xmlns:p14="http://schemas.microsoft.com/office/powerpoint/2010/main" val="8023709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/>
          <p:cNvPicPr>
            <a:picLocks noChangeAspect="1"/>
          </p:cNvPicPr>
          <p:nvPr/>
        </p:nvPicPr>
        <p:blipFill rotWithShape="1">
          <a:blip r:embed="rId3"/>
          <a:srcRect b="16044"/>
          <a:stretch/>
        </p:blipFill>
        <p:spPr>
          <a:xfrm>
            <a:off x="683568" y="1120931"/>
            <a:ext cx="8021485" cy="4680520"/>
          </a:xfrm>
          <a:prstGeom prst="rect">
            <a:avLst/>
          </a:prstGeom>
          <a:ln>
            <a:solidFill>
              <a:schemeClr val="accent1"/>
            </a:solidFill>
          </a:ln>
        </p:spPr>
      </p:pic>
      <p:sp>
        <p:nvSpPr>
          <p:cNvPr id="4" name="직사각형 3"/>
          <p:cNvSpPr/>
          <p:nvPr/>
        </p:nvSpPr>
        <p:spPr>
          <a:xfrm>
            <a:off x="3499163" y="2572464"/>
            <a:ext cx="2381572" cy="255265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타원 5"/>
          <p:cNvSpPr/>
          <p:nvPr/>
        </p:nvSpPr>
        <p:spPr>
          <a:xfrm>
            <a:off x="3267095" y="2254527"/>
            <a:ext cx="432048" cy="471938"/>
          </a:xfrm>
          <a:prstGeom prst="ellipse">
            <a:avLst/>
          </a:prstGeom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4</a:t>
            </a:r>
            <a:endParaRPr lang="ko-KR" altLang="en-US" b="1" dirty="0">
              <a:ln w="6600">
                <a:solidFill>
                  <a:schemeClr val="accent2"/>
                </a:solidFill>
                <a:prstDash val="solid"/>
              </a:ln>
              <a:solidFill>
                <a:srgbClr val="FFFFFF"/>
              </a:solidFill>
              <a:effectLst>
                <a:outerShdw dist="38100" dir="2700000" algn="tl" rotWithShape="0">
                  <a:schemeClr val="accent2"/>
                </a:outerShdw>
              </a:effectLst>
            </a:endParaRPr>
          </a:p>
        </p:txBody>
      </p:sp>
      <p:sp>
        <p:nvSpPr>
          <p:cNvPr id="9" name="직사각형 8"/>
          <p:cNvSpPr/>
          <p:nvPr/>
        </p:nvSpPr>
        <p:spPr>
          <a:xfrm>
            <a:off x="409184" y="611396"/>
            <a:ext cx="24432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eaLnBrk="1" latinLnBrk="1" hangingPunct="1">
              <a:defRPr/>
            </a:pPr>
            <a:r>
              <a:rPr lang="en-US" altLang="ko-KR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[</a:t>
            </a:r>
            <a:r>
              <a:rPr lang="ko-KR" altLang="en-US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출장구분 입력 방법</a:t>
            </a:r>
            <a:r>
              <a:rPr lang="en-US" altLang="ko-KR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]</a:t>
            </a:r>
            <a:endParaRPr lang="en-US" altLang="ko-KR" b="1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cxnSp>
        <p:nvCxnSpPr>
          <p:cNvPr id="13" name="직선 화살표 연결선 12"/>
          <p:cNvCxnSpPr>
            <a:stCxn id="4" idx="2"/>
          </p:cNvCxnSpPr>
          <p:nvPr/>
        </p:nvCxnSpPr>
        <p:spPr>
          <a:xfrm>
            <a:off x="4689949" y="2827729"/>
            <a:ext cx="674139" cy="466962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2" name="TextBox 1"/>
          <p:cNvSpPr txBox="1">
            <a:spLocks noChangeArrowheads="1"/>
          </p:cNvSpPr>
          <p:nvPr/>
        </p:nvSpPr>
        <p:spPr bwMode="auto">
          <a:xfrm>
            <a:off x="323850" y="0"/>
            <a:ext cx="410413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latinLnBrk="1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 marL="742950" indent="-285750" latinLnBrk="1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2pPr>
            <a:lvl3pPr marL="1143000" indent="-228600" latinLnBrk="1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3pPr>
            <a:lvl4pPr marL="1600200" indent="-228600" latinLnBrk="1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4pPr>
            <a:lvl5pPr marL="2057400" indent="-228600" latinLnBrk="1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kumimoji="0" lang="ko-KR" altLang="en-US" sz="2400" b="1" smtClean="0">
                <a:solidFill>
                  <a:schemeClr val="tx2"/>
                </a:solidFill>
              </a:rPr>
              <a:t>출장통합시스템 </a:t>
            </a:r>
            <a:r>
              <a:rPr kumimoji="0" lang="ko-KR" altLang="en-US" sz="2400" b="1" dirty="0" smtClean="0">
                <a:solidFill>
                  <a:schemeClr val="tx2"/>
                </a:solidFill>
              </a:rPr>
              <a:t>매뉴얼</a:t>
            </a:r>
            <a:endParaRPr kumimoji="0" lang="ko-KR" altLang="en-US" sz="2400" b="1" dirty="0">
              <a:solidFill>
                <a:schemeClr val="tx2"/>
              </a:solidFill>
            </a:endParaRPr>
          </a:p>
        </p:txBody>
      </p:sp>
      <p:pic>
        <p:nvPicPr>
          <p:cNvPr id="15" name="그림 14"/>
          <p:cNvPicPr>
            <a:picLocks noChangeAspect="1"/>
          </p:cNvPicPr>
          <p:nvPr/>
        </p:nvPicPr>
        <p:blipFill rotWithShape="1">
          <a:blip r:embed="rId4"/>
          <a:srcRect b="6678"/>
          <a:stretch/>
        </p:blipFill>
        <p:spPr>
          <a:xfrm>
            <a:off x="3913400" y="3315495"/>
            <a:ext cx="4866055" cy="3038414"/>
          </a:xfrm>
          <a:prstGeom prst="rect">
            <a:avLst/>
          </a:prstGeom>
          <a:ln>
            <a:solidFill>
              <a:schemeClr val="accent1"/>
            </a:solidFill>
          </a:ln>
        </p:spPr>
      </p:pic>
    </p:spTree>
    <p:extLst>
      <p:ext uri="{BB962C8B-B14F-4D97-AF65-F5344CB8AC3E}">
        <p14:creationId xmlns:p14="http://schemas.microsoft.com/office/powerpoint/2010/main" val="27569860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그림 1"/>
          <p:cNvPicPr>
            <a:picLocks noChangeAspect="1"/>
          </p:cNvPicPr>
          <p:nvPr/>
        </p:nvPicPr>
        <p:blipFill rotWithShape="1">
          <a:blip r:embed="rId2"/>
          <a:srcRect b="22131"/>
          <a:stretch/>
        </p:blipFill>
        <p:spPr>
          <a:xfrm>
            <a:off x="365872" y="1559716"/>
            <a:ext cx="8319728" cy="4911908"/>
          </a:xfrm>
          <a:prstGeom prst="rect">
            <a:avLst/>
          </a:prstGeom>
          <a:ln>
            <a:solidFill>
              <a:schemeClr val="accent1"/>
            </a:solidFill>
          </a:ln>
        </p:spPr>
      </p:pic>
      <p:sp>
        <p:nvSpPr>
          <p:cNvPr id="4" name="직사각형 3"/>
          <p:cNvSpPr/>
          <p:nvPr/>
        </p:nvSpPr>
        <p:spPr>
          <a:xfrm>
            <a:off x="409184" y="567730"/>
            <a:ext cx="31550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eaLnBrk="1" latinLnBrk="1" hangingPunct="1">
              <a:defRPr/>
            </a:pPr>
            <a:r>
              <a:rPr lang="en-US" altLang="ko-KR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[</a:t>
            </a:r>
            <a:r>
              <a:rPr lang="ko-KR" altLang="en-US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출장</a:t>
            </a:r>
            <a:r>
              <a:rPr lang="en-US" altLang="ko-KR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/</a:t>
            </a:r>
            <a:r>
              <a:rPr lang="ko-KR" altLang="en-US" b="1" dirty="0" err="1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외부강의등</a:t>
            </a:r>
            <a:r>
              <a:rPr lang="ko-KR" altLang="en-US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 신청 방법</a:t>
            </a:r>
            <a:r>
              <a:rPr lang="en-US" altLang="ko-KR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]</a:t>
            </a:r>
            <a:endParaRPr lang="en-US" altLang="ko-KR" b="1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5" name="직사각형 4"/>
          <p:cNvSpPr/>
          <p:nvPr/>
        </p:nvSpPr>
        <p:spPr>
          <a:xfrm>
            <a:off x="521319" y="908720"/>
            <a:ext cx="338746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eaLnBrk="1" latinLnBrk="1" hangingPunct="1">
              <a:defRPr/>
            </a:pPr>
            <a:r>
              <a:rPr lang="en-US" altLang="ko-KR" sz="1600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- </a:t>
            </a:r>
            <a:r>
              <a:rPr lang="ko-KR" altLang="en-US" sz="1600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출장</a:t>
            </a:r>
            <a:r>
              <a:rPr lang="en-US" altLang="ko-KR" sz="1600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/</a:t>
            </a:r>
            <a:r>
              <a:rPr lang="ko-KR" altLang="en-US" sz="1600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외부강의 등 기타 정보 입력</a:t>
            </a:r>
            <a:endParaRPr lang="en-US" altLang="ko-KR" sz="1600" b="1" dirty="0" smtClean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 eaLnBrk="1" latinLnBrk="1" hangingPunct="1">
              <a:defRPr/>
            </a:pPr>
            <a:r>
              <a:rPr lang="en-US" altLang="ko-KR" sz="1600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- </a:t>
            </a:r>
            <a:r>
              <a:rPr lang="ko-KR" altLang="en-US" sz="1600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출장신청 완료</a:t>
            </a:r>
            <a:endParaRPr lang="en-US" altLang="ko-KR" sz="1600" b="1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6" name="타원 5"/>
          <p:cNvSpPr/>
          <p:nvPr/>
        </p:nvSpPr>
        <p:spPr>
          <a:xfrm>
            <a:off x="1320998" y="3473576"/>
            <a:ext cx="216000" cy="216000"/>
          </a:xfrm>
          <a:prstGeom prst="ellipse">
            <a:avLst/>
          </a:prstGeom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4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5</a:t>
            </a:r>
            <a:endParaRPr lang="ko-KR" altLang="en-US" sz="1400" b="1" dirty="0">
              <a:ln w="6600">
                <a:solidFill>
                  <a:schemeClr val="accent2"/>
                </a:solidFill>
                <a:prstDash val="solid"/>
              </a:ln>
              <a:solidFill>
                <a:srgbClr val="FFFFFF"/>
              </a:solidFill>
              <a:effectLst>
                <a:outerShdw dist="38100" dir="2700000" algn="tl" rotWithShape="0">
                  <a:schemeClr val="accent2"/>
                </a:outerShdw>
              </a:effectLst>
            </a:endParaRPr>
          </a:p>
        </p:txBody>
      </p:sp>
      <p:sp>
        <p:nvSpPr>
          <p:cNvPr id="7" name="타원 6"/>
          <p:cNvSpPr/>
          <p:nvPr/>
        </p:nvSpPr>
        <p:spPr>
          <a:xfrm>
            <a:off x="4154205" y="3483101"/>
            <a:ext cx="216000" cy="216000"/>
          </a:xfrm>
          <a:prstGeom prst="ellipse">
            <a:avLst/>
          </a:prstGeom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4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6</a:t>
            </a:r>
            <a:endParaRPr lang="ko-KR" altLang="en-US" sz="1400" b="1" dirty="0">
              <a:ln w="6600">
                <a:solidFill>
                  <a:schemeClr val="accent2"/>
                </a:solidFill>
                <a:prstDash val="solid"/>
              </a:ln>
              <a:solidFill>
                <a:srgbClr val="FFFFFF"/>
              </a:solidFill>
              <a:effectLst>
                <a:outerShdw dist="38100" dir="2700000" algn="tl" rotWithShape="0">
                  <a:schemeClr val="accent2"/>
                </a:outerShdw>
              </a:effectLst>
            </a:endParaRPr>
          </a:p>
        </p:txBody>
      </p:sp>
      <p:sp>
        <p:nvSpPr>
          <p:cNvPr id="8" name="타원 7"/>
          <p:cNvSpPr/>
          <p:nvPr/>
        </p:nvSpPr>
        <p:spPr>
          <a:xfrm>
            <a:off x="1325935" y="3704305"/>
            <a:ext cx="216000" cy="216000"/>
          </a:xfrm>
          <a:prstGeom prst="ellipse">
            <a:avLst/>
          </a:prstGeom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4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7</a:t>
            </a:r>
            <a:endParaRPr lang="ko-KR" altLang="en-US" sz="1400" b="1" dirty="0">
              <a:ln w="6600">
                <a:solidFill>
                  <a:schemeClr val="accent2"/>
                </a:solidFill>
                <a:prstDash val="solid"/>
              </a:ln>
              <a:solidFill>
                <a:srgbClr val="FFFFFF"/>
              </a:solidFill>
              <a:effectLst>
                <a:outerShdw dist="38100" dir="2700000" algn="tl" rotWithShape="0">
                  <a:schemeClr val="accent2"/>
                </a:outerShdw>
              </a:effectLst>
            </a:endParaRPr>
          </a:p>
        </p:txBody>
      </p:sp>
      <p:sp>
        <p:nvSpPr>
          <p:cNvPr id="9" name="타원 8"/>
          <p:cNvSpPr/>
          <p:nvPr/>
        </p:nvSpPr>
        <p:spPr>
          <a:xfrm>
            <a:off x="4108862" y="3713830"/>
            <a:ext cx="216000" cy="216000"/>
          </a:xfrm>
          <a:prstGeom prst="ellipse">
            <a:avLst/>
          </a:prstGeom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400" b="1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8</a:t>
            </a:r>
            <a:endParaRPr lang="ko-KR" altLang="en-US" sz="1400" b="1" dirty="0">
              <a:ln w="6600">
                <a:solidFill>
                  <a:schemeClr val="accent2"/>
                </a:solidFill>
                <a:prstDash val="solid"/>
              </a:ln>
              <a:solidFill>
                <a:srgbClr val="FFFFFF"/>
              </a:solidFill>
              <a:effectLst>
                <a:outerShdw dist="38100" dir="2700000" algn="tl" rotWithShape="0">
                  <a:schemeClr val="accent2"/>
                </a:outerShdw>
              </a:effectLst>
            </a:endParaRPr>
          </a:p>
        </p:txBody>
      </p:sp>
      <p:sp>
        <p:nvSpPr>
          <p:cNvPr id="10" name="타원 9"/>
          <p:cNvSpPr/>
          <p:nvPr/>
        </p:nvSpPr>
        <p:spPr>
          <a:xfrm>
            <a:off x="1325935" y="3952717"/>
            <a:ext cx="216000" cy="216000"/>
          </a:xfrm>
          <a:prstGeom prst="ellipse">
            <a:avLst/>
          </a:prstGeom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400" b="1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9</a:t>
            </a:r>
            <a:endParaRPr lang="ko-KR" altLang="en-US" sz="1400" b="1" dirty="0">
              <a:ln w="6600">
                <a:solidFill>
                  <a:schemeClr val="accent2"/>
                </a:solidFill>
                <a:prstDash val="solid"/>
              </a:ln>
              <a:solidFill>
                <a:srgbClr val="FFFFFF"/>
              </a:solidFill>
              <a:effectLst>
                <a:outerShdw dist="38100" dir="2700000" algn="tl" rotWithShape="0">
                  <a:schemeClr val="accent2"/>
                </a:outerShdw>
              </a:effectLst>
            </a:endParaRPr>
          </a:p>
        </p:txBody>
      </p:sp>
      <p:sp>
        <p:nvSpPr>
          <p:cNvPr id="14" name="타원 13"/>
          <p:cNvSpPr/>
          <p:nvPr/>
        </p:nvSpPr>
        <p:spPr>
          <a:xfrm>
            <a:off x="663061" y="4333717"/>
            <a:ext cx="216000" cy="216000"/>
          </a:xfrm>
          <a:prstGeom prst="ellipse">
            <a:avLst/>
          </a:prstGeom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algn="ctr"/>
            <a:r>
              <a:rPr lang="en-US" altLang="ko-KR" sz="14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10</a:t>
            </a:r>
            <a:endParaRPr lang="ko-KR" altLang="en-US" sz="1400" b="1" dirty="0">
              <a:ln w="6600">
                <a:solidFill>
                  <a:schemeClr val="accent2"/>
                </a:solidFill>
                <a:prstDash val="solid"/>
              </a:ln>
              <a:solidFill>
                <a:srgbClr val="FFFFFF"/>
              </a:solidFill>
              <a:effectLst>
                <a:outerShdw dist="38100" dir="2700000" algn="tl" rotWithShape="0">
                  <a:schemeClr val="accent2"/>
                </a:outerShdw>
              </a:effectLst>
            </a:endParaRPr>
          </a:p>
        </p:txBody>
      </p:sp>
      <p:sp>
        <p:nvSpPr>
          <p:cNvPr id="15" name="타원 14"/>
          <p:cNvSpPr/>
          <p:nvPr/>
        </p:nvSpPr>
        <p:spPr>
          <a:xfrm>
            <a:off x="3900482" y="6021288"/>
            <a:ext cx="216000" cy="216000"/>
          </a:xfrm>
          <a:prstGeom prst="ellipse">
            <a:avLst/>
          </a:prstGeom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algn="ctr"/>
            <a:r>
              <a:rPr lang="en-US" altLang="ko-KR" sz="14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13</a:t>
            </a:r>
            <a:endParaRPr lang="ko-KR" altLang="en-US" sz="1400" b="1" dirty="0">
              <a:ln w="6600">
                <a:solidFill>
                  <a:schemeClr val="accent2"/>
                </a:solidFill>
                <a:prstDash val="solid"/>
              </a:ln>
              <a:solidFill>
                <a:srgbClr val="FFFFFF"/>
              </a:solidFill>
              <a:effectLst>
                <a:outerShdw dist="38100" dir="2700000" algn="tl" rotWithShape="0">
                  <a:schemeClr val="accent2"/>
                </a:outerShdw>
              </a:effectLst>
            </a:endParaRPr>
          </a:p>
        </p:txBody>
      </p:sp>
      <p:sp>
        <p:nvSpPr>
          <p:cNvPr id="19" name="직사각형 18"/>
          <p:cNvSpPr/>
          <p:nvPr/>
        </p:nvSpPr>
        <p:spPr>
          <a:xfrm>
            <a:off x="404126" y="5073461"/>
            <a:ext cx="1431570" cy="475396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0" name="TextBox 19"/>
          <p:cNvSpPr txBox="1"/>
          <p:nvPr/>
        </p:nvSpPr>
        <p:spPr>
          <a:xfrm>
            <a:off x="2915816" y="5187970"/>
            <a:ext cx="5328591" cy="515967"/>
          </a:xfrm>
          <a:prstGeom prst="rect">
            <a:avLst/>
          </a:prstGeom>
          <a:solidFill>
            <a:schemeClr val="bg1"/>
          </a:solidFill>
          <a:ln w="31750">
            <a:solidFill>
              <a:schemeClr val="accent1"/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en-US" altLang="ko-KR" sz="1400" b="1" dirty="0" smtClean="0"/>
              <a:t>- </a:t>
            </a:r>
            <a:r>
              <a:rPr lang="ko-KR" altLang="en-US" sz="1400" b="1" dirty="0" smtClean="0"/>
              <a:t>수업 보강이 불필요한 경우 또는 실제 수업이 가능한 경우 입력</a:t>
            </a:r>
            <a:endParaRPr lang="en-US" altLang="ko-KR" sz="1400" b="1" dirty="0" smtClean="0"/>
          </a:p>
        </p:txBody>
      </p:sp>
      <p:cxnSp>
        <p:nvCxnSpPr>
          <p:cNvPr id="21" name="직선 화살표 연결선 20"/>
          <p:cNvCxnSpPr>
            <a:stCxn id="19" idx="3"/>
            <a:endCxn id="20" idx="1"/>
          </p:cNvCxnSpPr>
          <p:nvPr/>
        </p:nvCxnSpPr>
        <p:spPr>
          <a:xfrm>
            <a:off x="1835696" y="5311159"/>
            <a:ext cx="1080120" cy="134795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23" name="TextBox 1"/>
          <p:cNvSpPr txBox="1">
            <a:spLocks noChangeArrowheads="1"/>
          </p:cNvSpPr>
          <p:nvPr/>
        </p:nvSpPr>
        <p:spPr bwMode="auto">
          <a:xfrm>
            <a:off x="323850" y="0"/>
            <a:ext cx="410413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latinLnBrk="1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 marL="742950" indent="-285750" latinLnBrk="1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2pPr>
            <a:lvl3pPr marL="1143000" indent="-228600" latinLnBrk="1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3pPr>
            <a:lvl4pPr marL="1600200" indent="-228600" latinLnBrk="1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4pPr>
            <a:lvl5pPr marL="2057400" indent="-228600" latinLnBrk="1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kumimoji="0" lang="ko-KR" altLang="en-US" sz="2400" b="1" smtClean="0">
                <a:solidFill>
                  <a:schemeClr val="tx2"/>
                </a:solidFill>
              </a:rPr>
              <a:t>출장통합시스템 </a:t>
            </a:r>
            <a:r>
              <a:rPr kumimoji="0" lang="ko-KR" altLang="en-US" sz="2400" b="1" dirty="0" smtClean="0">
                <a:solidFill>
                  <a:schemeClr val="tx2"/>
                </a:solidFill>
              </a:rPr>
              <a:t>매뉴얼</a:t>
            </a:r>
            <a:endParaRPr kumimoji="0" lang="ko-KR" altLang="en-US" sz="2400" b="1" dirty="0">
              <a:solidFill>
                <a:schemeClr val="tx2"/>
              </a:solidFill>
            </a:endParaRPr>
          </a:p>
        </p:txBody>
      </p:sp>
      <p:sp>
        <p:nvSpPr>
          <p:cNvPr id="18" name="타원 17"/>
          <p:cNvSpPr/>
          <p:nvPr/>
        </p:nvSpPr>
        <p:spPr>
          <a:xfrm>
            <a:off x="1442990" y="4333717"/>
            <a:ext cx="216000" cy="216000"/>
          </a:xfrm>
          <a:prstGeom prst="ellipse">
            <a:avLst/>
          </a:prstGeom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algn="ctr"/>
            <a:r>
              <a:rPr lang="en-US" altLang="ko-KR" sz="14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11</a:t>
            </a:r>
            <a:endParaRPr lang="ko-KR" altLang="en-US" sz="1400" b="1" dirty="0">
              <a:ln w="6600">
                <a:solidFill>
                  <a:schemeClr val="accent2"/>
                </a:solidFill>
                <a:prstDash val="solid"/>
              </a:ln>
              <a:solidFill>
                <a:srgbClr val="FFFFFF"/>
              </a:solidFill>
              <a:effectLst>
                <a:outerShdw dist="38100" dir="2700000" algn="tl" rotWithShape="0">
                  <a:schemeClr val="accent2"/>
                </a:outerShdw>
              </a:effectLst>
            </a:endParaRPr>
          </a:p>
        </p:txBody>
      </p:sp>
      <p:sp>
        <p:nvSpPr>
          <p:cNvPr id="22" name="타원 21"/>
          <p:cNvSpPr/>
          <p:nvPr/>
        </p:nvSpPr>
        <p:spPr>
          <a:xfrm>
            <a:off x="2276707" y="4333717"/>
            <a:ext cx="216000" cy="216000"/>
          </a:xfrm>
          <a:prstGeom prst="ellipse">
            <a:avLst/>
          </a:prstGeom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algn="ctr"/>
            <a:r>
              <a:rPr lang="en-US" altLang="ko-KR" sz="14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12</a:t>
            </a:r>
            <a:endParaRPr lang="ko-KR" altLang="en-US" sz="1400" b="1" dirty="0">
              <a:ln w="6600">
                <a:solidFill>
                  <a:schemeClr val="accent2"/>
                </a:solidFill>
                <a:prstDash val="solid"/>
              </a:ln>
              <a:solidFill>
                <a:srgbClr val="FFFFFF"/>
              </a:solidFill>
              <a:effectLst>
                <a:outerShdw dist="38100" dir="2700000" algn="tl" rotWithShape="0">
                  <a:schemeClr val="accent2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5486478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그림 12"/>
          <p:cNvPicPr>
            <a:picLocks noChangeAspect="1"/>
          </p:cNvPicPr>
          <p:nvPr/>
        </p:nvPicPr>
        <p:blipFill rotWithShape="1">
          <a:blip r:embed="rId2"/>
          <a:srcRect b="22131"/>
          <a:stretch/>
        </p:blipFill>
        <p:spPr>
          <a:xfrm>
            <a:off x="365872" y="1559716"/>
            <a:ext cx="8319728" cy="4911908"/>
          </a:xfrm>
          <a:prstGeom prst="rect">
            <a:avLst/>
          </a:prstGeom>
          <a:ln>
            <a:solidFill>
              <a:schemeClr val="accent1"/>
            </a:solidFill>
          </a:ln>
        </p:spPr>
      </p:pic>
      <p:sp>
        <p:nvSpPr>
          <p:cNvPr id="4" name="직사각형 3"/>
          <p:cNvSpPr/>
          <p:nvPr/>
        </p:nvSpPr>
        <p:spPr>
          <a:xfrm>
            <a:off x="409184" y="648564"/>
            <a:ext cx="236154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eaLnBrk="1" latinLnBrk="1" hangingPunct="1">
              <a:defRPr/>
            </a:pPr>
            <a:r>
              <a:rPr lang="en-US" altLang="ko-KR" b="1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[</a:t>
            </a:r>
            <a:r>
              <a:rPr lang="ko-KR" altLang="en-US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정기출장 신고 방법</a:t>
            </a:r>
            <a:r>
              <a:rPr lang="en-US" altLang="ko-KR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]</a:t>
            </a:r>
            <a:endParaRPr lang="en-US" altLang="ko-KR" b="1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5" name="직사각형 4"/>
          <p:cNvSpPr/>
          <p:nvPr/>
        </p:nvSpPr>
        <p:spPr>
          <a:xfrm>
            <a:off x="521319" y="1020502"/>
            <a:ext cx="3610284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eaLnBrk="1" latinLnBrk="1" hangingPunct="1">
              <a:defRPr/>
            </a:pPr>
            <a:r>
              <a:rPr lang="en-US" altLang="ko-KR" sz="1600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- </a:t>
            </a:r>
            <a:r>
              <a:rPr lang="ko-KR" altLang="en-US" sz="1600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정기출장 구분을 </a:t>
            </a:r>
            <a:r>
              <a:rPr lang="en-US" altLang="ko-KR" sz="1600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‘Y’</a:t>
            </a:r>
            <a:r>
              <a:rPr lang="ko-KR" altLang="en-US" sz="1600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로 선택 후 신청</a:t>
            </a:r>
            <a:endParaRPr lang="en-US" altLang="ko-KR" sz="1600" b="1" dirty="0" smtClean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17" name="직사각형 16"/>
          <p:cNvSpPr/>
          <p:nvPr/>
        </p:nvSpPr>
        <p:spPr>
          <a:xfrm>
            <a:off x="948182" y="3923128"/>
            <a:ext cx="285313" cy="255265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cxnSp>
        <p:nvCxnSpPr>
          <p:cNvPr id="18" name="직선 화살표 연결선 17"/>
          <p:cNvCxnSpPr>
            <a:stCxn id="17" idx="2"/>
          </p:cNvCxnSpPr>
          <p:nvPr/>
        </p:nvCxnSpPr>
        <p:spPr>
          <a:xfrm>
            <a:off x="1090839" y="4178393"/>
            <a:ext cx="871322" cy="541820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26" name="직사각형 25"/>
          <p:cNvSpPr/>
          <p:nvPr/>
        </p:nvSpPr>
        <p:spPr>
          <a:xfrm>
            <a:off x="1522534" y="3955170"/>
            <a:ext cx="5641754" cy="223224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2" name="TextBox 1"/>
          <p:cNvSpPr txBox="1">
            <a:spLocks noChangeArrowheads="1"/>
          </p:cNvSpPr>
          <p:nvPr/>
        </p:nvSpPr>
        <p:spPr bwMode="auto">
          <a:xfrm>
            <a:off x="323850" y="0"/>
            <a:ext cx="410413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latinLnBrk="1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 marL="742950" indent="-285750" latinLnBrk="1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2pPr>
            <a:lvl3pPr marL="1143000" indent="-228600" latinLnBrk="1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3pPr>
            <a:lvl4pPr marL="1600200" indent="-228600" latinLnBrk="1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4pPr>
            <a:lvl5pPr marL="2057400" indent="-228600" latinLnBrk="1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kumimoji="0" lang="ko-KR" altLang="en-US" sz="2400" b="1" smtClean="0">
                <a:solidFill>
                  <a:schemeClr val="tx2"/>
                </a:solidFill>
              </a:rPr>
              <a:t>출장통합시스템 </a:t>
            </a:r>
            <a:r>
              <a:rPr kumimoji="0" lang="ko-KR" altLang="en-US" sz="2400" b="1" dirty="0" smtClean="0">
                <a:solidFill>
                  <a:schemeClr val="tx2"/>
                </a:solidFill>
              </a:rPr>
              <a:t>매뉴얼</a:t>
            </a:r>
            <a:endParaRPr kumimoji="0" lang="ko-KR" altLang="en-US" sz="2400" b="1" dirty="0">
              <a:solidFill>
                <a:schemeClr val="tx2"/>
              </a:solidFill>
            </a:endParaRPr>
          </a:p>
        </p:txBody>
      </p:sp>
      <p:pic>
        <p:nvPicPr>
          <p:cNvPr id="6" name="그림 5"/>
          <p:cNvPicPr>
            <a:picLocks noChangeAspect="1"/>
          </p:cNvPicPr>
          <p:nvPr/>
        </p:nvPicPr>
        <p:blipFill rotWithShape="1">
          <a:blip r:embed="rId3"/>
          <a:srcRect b="39100"/>
          <a:stretch/>
        </p:blipFill>
        <p:spPr>
          <a:xfrm>
            <a:off x="1962161" y="4570496"/>
            <a:ext cx="4762500" cy="1415380"/>
          </a:xfrm>
          <a:prstGeom prst="rect">
            <a:avLst/>
          </a:prstGeom>
          <a:ln>
            <a:solidFill>
              <a:schemeClr val="accent1"/>
            </a:solidFill>
          </a:ln>
        </p:spPr>
      </p:pic>
    </p:spTree>
    <p:extLst>
      <p:ext uri="{BB962C8B-B14F-4D97-AF65-F5344CB8AC3E}">
        <p14:creationId xmlns:p14="http://schemas.microsoft.com/office/powerpoint/2010/main" val="31225534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5509</TotalTime>
  <Words>279</Words>
  <Application>Microsoft Office PowerPoint</Application>
  <PresentationFormat>화면 슬라이드 쇼(4:3)</PresentationFormat>
  <Paragraphs>64</Paragraphs>
  <Slides>8</Slides>
  <Notes>1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8</vt:i4>
      </vt:variant>
    </vt:vector>
  </HeadingPairs>
  <TitlesOfParts>
    <vt:vector size="12" baseType="lpstr">
      <vt:lpstr>굴림</vt:lpstr>
      <vt:lpstr>맑은 고딕</vt:lpstr>
      <vt:lpstr>Arial</vt:lpstr>
      <vt:lpstr>Office 테마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Company>XXXX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USER00</dc:creator>
  <cp:lastModifiedBy>Windows User</cp:lastModifiedBy>
  <cp:revision>297</cp:revision>
  <cp:lastPrinted>2017-08-31T08:07:20Z</cp:lastPrinted>
  <dcterms:created xsi:type="dcterms:W3CDTF">2012-08-03T01:24:11Z</dcterms:created>
  <dcterms:modified xsi:type="dcterms:W3CDTF">2017-09-04T07:20:57Z</dcterms:modified>
</cp:coreProperties>
</file>